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  <p:sldMasterId id="2147483887" r:id="rId2"/>
  </p:sldMasterIdLst>
  <p:notesMasterIdLst>
    <p:notesMasterId r:id="rId52"/>
  </p:notesMasterIdLst>
  <p:sldIdLst>
    <p:sldId id="318" r:id="rId3"/>
    <p:sldId id="320" r:id="rId4"/>
    <p:sldId id="321" r:id="rId5"/>
    <p:sldId id="322" r:id="rId6"/>
    <p:sldId id="273" r:id="rId7"/>
    <p:sldId id="319" r:id="rId8"/>
    <p:sldId id="295" r:id="rId9"/>
    <p:sldId id="257" r:id="rId10"/>
    <p:sldId id="260" r:id="rId11"/>
    <p:sldId id="261" r:id="rId12"/>
    <p:sldId id="307" r:id="rId13"/>
    <p:sldId id="304" r:id="rId14"/>
    <p:sldId id="306" r:id="rId15"/>
    <p:sldId id="262" r:id="rId16"/>
    <p:sldId id="294" r:id="rId17"/>
    <p:sldId id="302" r:id="rId18"/>
    <p:sldId id="280" r:id="rId19"/>
    <p:sldId id="296" r:id="rId20"/>
    <p:sldId id="281" r:id="rId21"/>
    <p:sldId id="282" r:id="rId22"/>
    <p:sldId id="297" r:id="rId23"/>
    <p:sldId id="309" r:id="rId24"/>
    <p:sldId id="311" r:id="rId25"/>
    <p:sldId id="312" r:id="rId26"/>
    <p:sldId id="313" r:id="rId27"/>
    <p:sldId id="285" r:id="rId28"/>
    <p:sldId id="284" r:id="rId29"/>
    <p:sldId id="289" r:id="rId30"/>
    <p:sldId id="290" r:id="rId31"/>
    <p:sldId id="291" r:id="rId32"/>
    <p:sldId id="288" r:id="rId33"/>
    <p:sldId id="298" r:id="rId34"/>
    <p:sldId id="287" r:id="rId35"/>
    <p:sldId id="293" r:id="rId36"/>
    <p:sldId id="308" r:id="rId37"/>
    <p:sldId id="301" r:id="rId38"/>
    <p:sldId id="303" r:id="rId39"/>
    <p:sldId id="310" r:id="rId40"/>
    <p:sldId id="299" r:id="rId41"/>
    <p:sldId id="292" r:id="rId42"/>
    <p:sldId id="263" r:id="rId43"/>
    <p:sldId id="271" r:id="rId44"/>
    <p:sldId id="305" r:id="rId45"/>
    <p:sldId id="277" r:id="rId46"/>
    <p:sldId id="314" r:id="rId47"/>
    <p:sldId id="276" r:id="rId48"/>
    <p:sldId id="315" r:id="rId49"/>
    <p:sldId id="316" r:id="rId50"/>
    <p:sldId id="27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79DDBB-4DA4-400C-923D-DA1565A44371}">
          <p14:sldIdLst>
            <p14:sldId id="318"/>
            <p14:sldId id="320"/>
            <p14:sldId id="321"/>
            <p14:sldId id="322"/>
          </p14:sldIdLst>
        </p14:section>
        <p14:section name="Writing BASE - Social" id="{5D5E3204-53DF-466F-9568-6AEA81FCD28F}">
          <p14:sldIdLst>
            <p14:sldId id="273"/>
            <p14:sldId id="319"/>
            <p14:sldId id="295"/>
          </p14:sldIdLst>
        </p14:section>
        <p14:section name="Results" id="{C0E39E40-C16F-4DFB-ABFB-EA11C8BB271E}">
          <p14:sldIdLst>
            <p14:sldId id="257"/>
            <p14:sldId id="260"/>
            <p14:sldId id="261"/>
            <p14:sldId id="307"/>
            <p14:sldId id="304"/>
            <p14:sldId id="306"/>
            <p14:sldId id="262"/>
            <p14:sldId id="294"/>
            <p14:sldId id="302"/>
            <p14:sldId id="280"/>
            <p14:sldId id="296"/>
            <p14:sldId id="281"/>
            <p14:sldId id="282"/>
            <p14:sldId id="297"/>
            <p14:sldId id="309"/>
          </p14:sldIdLst>
        </p14:section>
        <p14:section name="Figures" id="{08B471D2-82E9-433A-BBD9-D2705C33ECAD}">
          <p14:sldIdLst>
            <p14:sldId id="311"/>
            <p14:sldId id="312"/>
            <p14:sldId id="313"/>
            <p14:sldId id="285"/>
          </p14:sldIdLst>
        </p14:section>
        <p14:section name="Graphs" id="{33CC7805-33D1-4BDD-B5B3-1FDFCD13F52C}">
          <p14:sldIdLst>
            <p14:sldId id="284"/>
            <p14:sldId id="289"/>
            <p14:sldId id="290"/>
            <p14:sldId id="291"/>
            <p14:sldId id="288"/>
            <p14:sldId id="298"/>
            <p14:sldId id="287"/>
          </p14:sldIdLst>
        </p14:section>
        <p14:section name="Tables" id="{609AA61D-BA47-48D2-97EC-B30014113A14}">
          <p14:sldIdLst>
            <p14:sldId id="293"/>
            <p14:sldId id="308"/>
            <p14:sldId id="301"/>
            <p14:sldId id="303"/>
            <p14:sldId id="310"/>
            <p14:sldId id="299"/>
          </p14:sldIdLst>
        </p14:section>
        <p14:section name="Text" id="{FB6E8E07-D9AF-4E36-B741-5FB5526306A6}">
          <p14:sldIdLst>
            <p14:sldId id="292"/>
            <p14:sldId id="263"/>
            <p14:sldId id="271"/>
            <p14:sldId id="305"/>
            <p14:sldId id="277"/>
            <p14:sldId id="314"/>
            <p14:sldId id="276"/>
            <p14:sldId id="315"/>
            <p14:sldId id="316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E82C8-6573-4EC7-85CD-10109D999255}" v="11" dt="2024-06-27T18:44:14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89" autoAdjust="0"/>
  </p:normalViewPr>
  <p:slideViewPr>
    <p:cSldViewPr snapToGrid="0" showGuides="1">
      <p:cViewPr varScale="1">
        <p:scale>
          <a:sx n="101" d="100"/>
          <a:sy n="101" d="100"/>
        </p:scale>
        <p:origin x="174" y="10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108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C430B-4C42-4B00-8794-6AA6BEF267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CFB9AE-E2FE-433D-9AA5-15B1BDB05258}">
      <dgm:prSet/>
      <dgm:spPr/>
      <dgm:t>
        <a:bodyPr/>
        <a:lstStyle/>
        <a:p>
          <a:r>
            <a:rPr lang="en-US"/>
            <a:t>Stew/Marinate/Serve</a:t>
          </a:r>
        </a:p>
      </dgm:t>
    </dgm:pt>
    <dgm:pt modelId="{C65F2546-6C02-4403-9234-B76BC17393CA}" type="parTrans" cxnId="{E8802BF6-A5D6-4371-B570-1C17D299DF8E}">
      <dgm:prSet/>
      <dgm:spPr/>
      <dgm:t>
        <a:bodyPr/>
        <a:lstStyle/>
        <a:p>
          <a:endParaRPr lang="en-US"/>
        </a:p>
      </dgm:t>
    </dgm:pt>
    <dgm:pt modelId="{6DEE9EBF-80EA-4E2F-BD2D-627DAF5ADD42}" type="sibTrans" cxnId="{E8802BF6-A5D6-4371-B570-1C17D299DF8E}">
      <dgm:prSet/>
      <dgm:spPr/>
      <dgm:t>
        <a:bodyPr/>
        <a:lstStyle/>
        <a:p>
          <a:endParaRPr lang="en-US"/>
        </a:p>
      </dgm:t>
    </dgm:pt>
    <dgm:pt modelId="{755F5F68-6CC0-4EE2-8E23-BA51BB19C68A}">
      <dgm:prSet/>
      <dgm:spPr/>
      <dgm:t>
        <a:bodyPr/>
        <a:lstStyle/>
        <a:p>
          <a:r>
            <a:rPr lang="en-US"/>
            <a:t>Excavate/Polish</a:t>
          </a:r>
        </a:p>
      </dgm:t>
    </dgm:pt>
    <dgm:pt modelId="{10853172-8AAA-4D39-AB0C-A16D83C5DADD}" type="parTrans" cxnId="{F9C156DC-40B2-4F33-A4DA-24B3A7728FC2}">
      <dgm:prSet/>
      <dgm:spPr/>
      <dgm:t>
        <a:bodyPr/>
        <a:lstStyle/>
        <a:p>
          <a:endParaRPr lang="en-US"/>
        </a:p>
      </dgm:t>
    </dgm:pt>
    <dgm:pt modelId="{AA35FCEB-D568-460C-8FEA-8592B44394A5}" type="sibTrans" cxnId="{F9C156DC-40B2-4F33-A4DA-24B3A7728FC2}">
      <dgm:prSet/>
      <dgm:spPr/>
      <dgm:t>
        <a:bodyPr/>
        <a:lstStyle/>
        <a:p>
          <a:endParaRPr lang="en-US"/>
        </a:p>
      </dgm:t>
    </dgm:pt>
    <dgm:pt modelId="{BA49AECA-60B3-48B5-926F-60F51EB744B3}">
      <dgm:prSet/>
      <dgm:spPr/>
      <dgm:t>
        <a:bodyPr/>
        <a:lstStyle/>
        <a:p>
          <a:r>
            <a:rPr lang="en-US"/>
            <a:t>Plan/Sketch/Revise/Review</a:t>
          </a:r>
        </a:p>
      </dgm:t>
    </dgm:pt>
    <dgm:pt modelId="{D7A51983-5B4F-4979-BB9E-D8D8D129A71B}" type="parTrans" cxnId="{10BD61B1-AFC1-49B9-A481-660052D4AAC4}">
      <dgm:prSet/>
      <dgm:spPr/>
      <dgm:t>
        <a:bodyPr/>
        <a:lstStyle/>
        <a:p>
          <a:endParaRPr lang="en-US"/>
        </a:p>
      </dgm:t>
    </dgm:pt>
    <dgm:pt modelId="{BC0C9969-DB8B-491A-B132-AA6F902B0AA6}" type="sibTrans" cxnId="{10BD61B1-AFC1-49B9-A481-660052D4AAC4}">
      <dgm:prSet/>
      <dgm:spPr/>
      <dgm:t>
        <a:bodyPr/>
        <a:lstStyle/>
        <a:p>
          <a:endParaRPr lang="en-US"/>
        </a:p>
      </dgm:t>
    </dgm:pt>
    <dgm:pt modelId="{E241CB7A-58BE-4A93-AD47-18605012000A}">
      <dgm:prSet/>
      <dgm:spPr/>
      <dgm:t>
        <a:bodyPr/>
        <a:lstStyle/>
        <a:p>
          <a:r>
            <a:rPr lang="en-US"/>
            <a:t>Carrot/Stick</a:t>
          </a:r>
        </a:p>
      </dgm:t>
    </dgm:pt>
    <dgm:pt modelId="{B231FB27-12D8-4024-BAE3-336B0E5D49F8}" type="parTrans" cxnId="{279B7D14-9EE5-4C26-A6CF-D9A3CA32AC62}">
      <dgm:prSet/>
      <dgm:spPr/>
      <dgm:t>
        <a:bodyPr/>
        <a:lstStyle/>
        <a:p>
          <a:endParaRPr lang="en-US"/>
        </a:p>
      </dgm:t>
    </dgm:pt>
    <dgm:pt modelId="{AFCF75C7-E54B-434D-BD9E-49454444116D}" type="sibTrans" cxnId="{279B7D14-9EE5-4C26-A6CF-D9A3CA32AC62}">
      <dgm:prSet/>
      <dgm:spPr/>
      <dgm:t>
        <a:bodyPr/>
        <a:lstStyle/>
        <a:p>
          <a:endParaRPr lang="en-US"/>
        </a:p>
      </dgm:t>
    </dgm:pt>
    <dgm:pt modelId="{50BA57C1-C031-44EE-847F-9ABB1E025229}">
      <dgm:prSet/>
      <dgm:spPr/>
      <dgm:t>
        <a:bodyPr/>
        <a:lstStyle/>
        <a:p>
          <a:r>
            <a:rPr lang="en-US"/>
            <a:t>Chaos/Quantum entanglement</a:t>
          </a:r>
        </a:p>
      </dgm:t>
    </dgm:pt>
    <dgm:pt modelId="{ED2460A8-2179-489E-A871-4FDD0880D4F4}" type="parTrans" cxnId="{E4660613-1E71-4310-AE91-EA82007A7B7B}">
      <dgm:prSet/>
      <dgm:spPr/>
      <dgm:t>
        <a:bodyPr/>
        <a:lstStyle/>
        <a:p>
          <a:endParaRPr lang="en-US"/>
        </a:p>
      </dgm:t>
    </dgm:pt>
    <dgm:pt modelId="{2B8B1A35-BBAF-49D1-B5E1-53100346C5FA}" type="sibTrans" cxnId="{E4660613-1E71-4310-AE91-EA82007A7B7B}">
      <dgm:prSet/>
      <dgm:spPr/>
      <dgm:t>
        <a:bodyPr/>
        <a:lstStyle/>
        <a:p>
          <a:endParaRPr lang="en-US"/>
        </a:p>
      </dgm:t>
    </dgm:pt>
    <dgm:pt modelId="{F560B79C-8FAC-4CDF-8744-CB4316EDAABE}" type="pres">
      <dgm:prSet presAssocID="{4D0C430B-4C42-4B00-8794-6AA6BEF267C7}" presName="root" presStyleCnt="0">
        <dgm:presLayoutVars>
          <dgm:dir/>
          <dgm:resizeHandles val="exact"/>
        </dgm:presLayoutVars>
      </dgm:prSet>
      <dgm:spPr/>
    </dgm:pt>
    <dgm:pt modelId="{3D89685F-7881-49F1-9439-D737075541CC}" type="pres">
      <dgm:prSet presAssocID="{29CFB9AE-E2FE-433D-9AA5-15B1BDB05258}" presName="compNode" presStyleCnt="0"/>
      <dgm:spPr/>
    </dgm:pt>
    <dgm:pt modelId="{2A85961C-0D51-41F8-8E5F-A4A74F04C30D}" type="pres">
      <dgm:prSet presAssocID="{29CFB9AE-E2FE-433D-9AA5-15B1BDB05258}" presName="bgRect" presStyleLbl="bgShp" presStyleIdx="0" presStyleCnt="5"/>
      <dgm:spPr/>
    </dgm:pt>
    <dgm:pt modelId="{A1992E1B-6AEA-46C2-A49E-51BEB83DC5F7}" type="pres">
      <dgm:prSet presAssocID="{29CFB9AE-E2FE-433D-9AA5-15B1BDB0525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2E58BE6C-1A3E-459F-BD5B-8F2B422CF68C}" type="pres">
      <dgm:prSet presAssocID="{29CFB9AE-E2FE-433D-9AA5-15B1BDB05258}" presName="spaceRect" presStyleCnt="0"/>
      <dgm:spPr/>
    </dgm:pt>
    <dgm:pt modelId="{98761DE2-DE95-47EB-85B5-A9506769D316}" type="pres">
      <dgm:prSet presAssocID="{29CFB9AE-E2FE-433D-9AA5-15B1BDB05258}" presName="parTx" presStyleLbl="revTx" presStyleIdx="0" presStyleCnt="5">
        <dgm:presLayoutVars>
          <dgm:chMax val="0"/>
          <dgm:chPref val="0"/>
        </dgm:presLayoutVars>
      </dgm:prSet>
      <dgm:spPr/>
    </dgm:pt>
    <dgm:pt modelId="{397B4F06-1C3B-413F-B45A-21BE69267812}" type="pres">
      <dgm:prSet presAssocID="{6DEE9EBF-80EA-4E2F-BD2D-627DAF5ADD42}" presName="sibTrans" presStyleCnt="0"/>
      <dgm:spPr/>
    </dgm:pt>
    <dgm:pt modelId="{11C841DC-7929-4A35-BF33-2876A0A13379}" type="pres">
      <dgm:prSet presAssocID="{755F5F68-6CC0-4EE2-8E23-BA51BB19C68A}" presName="compNode" presStyleCnt="0"/>
      <dgm:spPr/>
    </dgm:pt>
    <dgm:pt modelId="{6C5DDC66-8EEB-4057-83C5-1228834CBFC0}" type="pres">
      <dgm:prSet presAssocID="{755F5F68-6CC0-4EE2-8E23-BA51BB19C68A}" presName="bgRect" presStyleLbl="bgShp" presStyleIdx="1" presStyleCnt="5"/>
      <dgm:spPr/>
    </dgm:pt>
    <dgm:pt modelId="{598D6BC2-A497-454F-BFDF-BCA2A5C41EED}" type="pres">
      <dgm:prSet presAssocID="{755F5F68-6CC0-4EE2-8E23-BA51BB19C6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4B9C4513-1E24-4D60-A25A-7B98ED3D26BF}" type="pres">
      <dgm:prSet presAssocID="{755F5F68-6CC0-4EE2-8E23-BA51BB19C68A}" presName="spaceRect" presStyleCnt="0"/>
      <dgm:spPr/>
    </dgm:pt>
    <dgm:pt modelId="{C3CA5B6F-105C-4692-94AF-4CDC831116A6}" type="pres">
      <dgm:prSet presAssocID="{755F5F68-6CC0-4EE2-8E23-BA51BB19C68A}" presName="parTx" presStyleLbl="revTx" presStyleIdx="1" presStyleCnt="5">
        <dgm:presLayoutVars>
          <dgm:chMax val="0"/>
          <dgm:chPref val="0"/>
        </dgm:presLayoutVars>
      </dgm:prSet>
      <dgm:spPr/>
    </dgm:pt>
    <dgm:pt modelId="{590477C5-0484-4DFB-82E7-5FC7A9D96763}" type="pres">
      <dgm:prSet presAssocID="{AA35FCEB-D568-460C-8FEA-8592B44394A5}" presName="sibTrans" presStyleCnt="0"/>
      <dgm:spPr/>
    </dgm:pt>
    <dgm:pt modelId="{6DF3375A-B2B4-423A-8451-5B941D6CB690}" type="pres">
      <dgm:prSet presAssocID="{BA49AECA-60B3-48B5-926F-60F51EB744B3}" presName="compNode" presStyleCnt="0"/>
      <dgm:spPr/>
    </dgm:pt>
    <dgm:pt modelId="{85D0A141-ABC6-42E7-8E9A-51989FA5314C}" type="pres">
      <dgm:prSet presAssocID="{BA49AECA-60B3-48B5-926F-60F51EB744B3}" presName="bgRect" presStyleLbl="bgShp" presStyleIdx="2" presStyleCnt="5"/>
      <dgm:spPr/>
    </dgm:pt>
    <dgm:pt modelId="{E2324699-E451-4B7D-9F6C-D55F93B24A27}" type="pres">
      <dgm:prSet presAssocID="{BA49AECA-60B3-48B5-926F-60F51EB744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3BD2FE2-7DA1-4C7E-B00D-3B53C41334AE}" type="pres">
      <dgm:prSet presAssocID="{BA49AECA-60B3-48B5-926F-60F51EB744B3}" presName="spaceRect" presStyleCnt="0"/>
      <dgm:spPr/>
    </dgm:pt>
    <dgm:pt modelId="{301B8CD5-93BD-45A5-A673-065FC7F55710}" type="pres">
      <dgm:prSet presAssocID="{BA49AECA-60B3-48B5-926F-60F51EB744B3}" presName="parTx" presStyleLbl="revTx" presStyleIdx="2" presStyleCnt="5">
        <dgm:presLayoutVars>
          <dgm:chMax val="0"/>
          <dgm:chPref val="0"/>
        </dgm:presLayoutVars>
      </dgm:prSet>
      <dgm:spPr/>
    </dgm:pt>
    <dgm:pt modelId="{E0E92DAB-23D6-4A83-A8B7-1A99A036DE22}" type="pres">
      <dgm:prSet presAssocID="{BC0C9969-DB8B-491A-B132-AA6F902B0AA6}" presName="sibTrans" presStyleCnt="0"/>
      <dgm:spPr/>
    </dgm:pt>
    <dgm:pt modelId="{D2F3894F-0813-4A88-AAB3-B2A31474F1EC}" type="pres">
      <dgm:prSet presAssocID="{E241CB7A-58BE-4A93-AD47-18605012000A}" presName="compNode" presStyleCnt="0"/>
      <dgm:spPr/>
    </dgm:pt>
    <dgm:pt modelId="{184B1EB5-AE0A-432C-9ED9-C8EB4C525A95}" type="pres">
      <dgm:prSet presAssocID="{E241CB7A-58BE-4A93-AD47-18605012000A}" presName="bgRect" presStyleLbl="bgShp" presStyleIdx="3" presStyleCnt="5"/>
      <dgm:spPr/>
    </dgm:pt>
    <dgm:pt modelId="{48B79920-71EB-46D9-B03E-FB46A825AF9D}" type="pres">
      <dgm:prSet presAssocID="{E241CB7A-58BE-4A93-AD47-1860501200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ocado"/>
        </a:ext>
      </dgm:extLst>
    </dgm:pt>
    <dgm:pt modelId="{2861DFC4-62D6-46D8-804D-4AB6E752CBD3}" type="pres">
      <dgm:prSet presAssocID="{E241CB7A-58BE-4A93-AD47-18605012000A}" presName="spaceRect" presStyleCnt="0"/>
      <dgm:spPr/>
    </dgm:pt>
    <dgm:pt modelId="{BB0FCC0E-AB95-4C80-B6DB-76BC5907B7C7}" type="pres">
      <dgm:prSet presAssocID="{E241CB7A-58BE-4A93-AD47-18605012000A}" presName="parTx" presStyleLbl="revTx" presStyleIdx="3" presStyleCnt="5">
        <dgm:presLayoutVars>
          <dgm:chMax val="0"/>
          <dgm:chPref val="0"/>
        </dgm:presLayoutVars>
      </dgm:prSet>
      <dgm:spPr/>
    </dgm:pt>
    <dgm:pt modelId="{00DB3C1B-794E-4D2C-B316-035CF4758FC1}" type="pres">
      <dgm:prSet presAssocID="{AFCF75C7-E54B-434D-BD9E-49454444116D}" presName="sibTrans" presStyleCnt="0"/>
      <dgm:spPr/>
    </dgm:pt>
    <dgm:pt modelId="{1C99141F-C6E3-4835-9626-0CBFEE510A43}" type="pres">
      <dgm:prSet presAssocID="{50BA57C1-C031-44EE-847F-9ABB1E025229}" presName="compNode" presStyleCnt="0"/>
      <dgm:spPr/>
    </dgm:pt>
    <dgm:pt modelId="{C1D930F9-157D-4DBC-8769-DC0468BCD41D}" type="pres">
      <dgm:prSet presAssocID="{50BA57C1-C031-44EE-847F-9ABB1E025229}" presName="bgRect" presStyleLbl="bgShp" presStyleIdx="4" presStyleCnt="5"/>
      <dgm:spPr/>
    </dgm:pt>
    <dgm:pt modelId="{EC8A508C-0CBC-434B-BAFE-F0776ACB0065}" type="pres">
      <dgm:prSet presAssocID="{50BA57C1-C031-44EE-847F-9ABB1E0252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B38836A-0672-4755-93A0-7B7C77D19F52}" type="pres">
      <dgm:prSet presAssocID="{50BA57C1-C031-44EE-847F-9ABB1E025229}" presName="spaceRect" presStyleCnt="0"/>
      <dgm:spPr/>
    </dgm:pt>
    <dgm:pt modelId="{2D7852D9-556F-4D80-8152-1658915AFD07}" type="pres">
      <dgm:prSet presAssocID="{50BA57C1-C031-44EE-847F-9ABB1E02522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4660613-1E71-4310-AE91-EA82007A7B7B}" srcId="{4D0C430B-4C42-4B00-8794-6AA6BEF267C7}" destId="{50BA57C1-C031-44EE-847F-9ABB1E025229}" srcOrd="4" destOrd="0" parTransId="{ED2460A8-2179-489E-A871-4FDD0880D4F4}" sibTransId="{2B8B1A35-BBAF-49D1-B5E1-53100346C5FA}"/>
    <dgm:cxn modelId="{279B7D14-9EE5-4C26-A6CF-D9A3CA32AC62}" srcId="{4D0C430B-4C42-4B00-8794-6AA6BEF267C7}" destId="{E241CB7A-58BE-4A93-AD47-18605012000A}" srcOrd="3" destOrd="0" parTransId="{B231FB27-12D8-4024-BAE3-336B0E5D49F8}" sibTransId="{AFCF75C7-E54B-434D-BD9E-49454444116D}"/>
    <dgm:cxn modelId="{85301029-3A53-4832-8459-0824B27393D4}" type="presOf" srcId="{E241CB7A-58BE-4A93-AD47-18605012000A}" destId="{BB0FCC0E-AB95-4C80-B6DB-76BC5907B7C7}" srcOrd="0" destOrd="0" presId="urn:microsoft.com/office/officeart/2018/2/layout/IconVerticalSolidList"/>
    <dgm:cxn modelId="{203EC43A-8C96-48E9-AD5F-001F234A12FB}" type="presOf" srcId="{755F5F68-6CC0-4EE2-8E23-BA51BB19C68A}" destId="{C3CA5B6F-105C-4692-94AF-4CDC831116A6}" srcOrd="0" destOrd="0" presId="urn:microsoft.com/office/officeart/2018/2/layout/IconVerticalSolidList"/>
    <dgm:cxn modelId="{AC8A3440-86E3-4CCD-A0A8-06EF2BAB35B4}" type="presOf" srcId="{29CFB9AE-E2FE-433D-9AA5-15B1BDB05258}" destId="{98761DE2-DE95-47EB-85B5-A9506769D316}" srcOrd="0" destOrd="0" presId="urn:microsoft.com/office/officeart/2018/2/layout/IconVerticalSolidList"/>
    <dgm:cxn modelId="{81DEEF6A-8CFC-4D78-BA73-618106B21798}" type="presOf" srcId="{4D0C430B-4C42-4B00-8794-6AA6BEF267C7}" destId="{F560B79C-8FAC-4CDF-8744-CB4316EDAABE}" srcOrd="0" destOrd="0" presId="urn:microsoft.com/office/officeart/2018/2/layout/IconVerticalSolidList"/>
    <dgm:cxn modelId="{83EB8350-264D-4D3C-9EFD-8ED4DEF6DF20}" type="presOf" srcId="{BA49AECA-60B3-48B5-926F-60F51EB744B3}" destId="{301B8CD5-93BD-45A5-A673-065FC7F55710}" srcOrd="0" destOrd="0" presId="urn:microsoft.com/office/officeart/2018/2/layout/IconVerticalSolidList"/>
    <dgm:cxn modelId="{10BD61B1-AFC1-49B9-A481-660052D4AAC4}" srcId="{4D0C430B-4C42-4B00-8794-6AA6BEF267C7}" destId="{BA49AECA-60B3-48B5-926F-60F51EB744B3}" srcOrd="2" destOrd="0" parTransId="{D7A51983-5B4F-4979-BB9E-D8D8D129A71B}" sibTransId="{BC0C9969-DB8B-491A-B132-AA6F902B0AA6}"/>
    <dgm:cxn modelId="{F9C156DC-40B2-4F33-A4DA-24B3A7728FC2}" srcId="{4D0C430B-4C42-4B00-8794-6AA6BEF267C7}" destId="{755F5F68-6CC0-4EE2-8E23-BA51BB19C68A}" srcOrd="1" destOrd="0" parTransId="{10853172-8AAA-4D39-AB0C-A16D83C5DADD}" sibTransId="{AA35FCEB-D568-460C-8FEA-8592B44394A5}"/>
    <dgm:cxn modelId="{565835E5-16A9-40AC-9806-18E3D8115FC5}" type="presOf" srcId="{50BA57C1-C031-44EE-847F-9ABB1E025229}" destId="{2D7852D9-556F-4D80-8152-1658915AFD07}" srcOrd="0" destOrd="0" presId="urn:microsoft.com/office/officeart/2018/2/layout/IconVerticalSolidList"/>
    <dgm:cxn modelId="{E8802BF6-A5D6-4371-B570-1C17D299DF8E}" srcId="{4D0C430B-4C42-4B00-8794-6AA6BEF267C7}" destId="{29CFB9AE-E2FE-433D-9AA5-15B1BDB05258}" srcOrd="0" destOrd="0" parTransId="{C65F2546-6C02-4403-9234-B76BC17393CA}" sibTransId="{6DEE9EBF-80EA-4E2F-BD2D-627DAF5ADD42}"/>
    <dgm:cxn modelId="{AE45F65D-7502-4EB0-862A-B7E0A8DAA807}" type="presParOf" srcId="{F560B79C-8FAC-4CDF-8744-CB4316EDAABE}" destId="{3D89685F-7881-49F1-9439-D737075541CC}" srcOrd="0" destOrd="0" presId="urn:microsoft.com/office/officeart/2018/2/layout/IconVerticalSolidList"/>
    <dgm:cxn modelId="{E36C93F4-4ADA-4873-9C4D-B2744C7406C4}" type="presParOf" srcId="{3D89685F-7881-49F1-9439-D737075541CC}" destId="{2A85961C-0D51-41F8-8E5F-A4A74F04C30D}" srcOrd="0" destOrd="0" presId="urn:microsoft.com/office/officeart/2018/2/layout/IconVerticalSolidList"/>
    <dgm:cxn modelId="{0686ED4A-B9CB-4D16-AD8E-82D367D5628B}" type="presParOf" srcId="{3D89685F-7881-49F1-9439-D737075541CC}" destId="{A1992E1B-6AEA-46C2-A49E-51BEB83DC5F7}" srcOrd="1" destOrd="0" presId="urn:microsoft.com/office/officeart/2018/2/layout/IconVerticalSolidList"/>
    <dgm:cxn modelId="{34E400C2-6782-40DC-9F0A-F6851A310130}" type="presParOf" srcId="{3D89685F-7881-49F1-9439-D737075541CC}" destId="{2E58BE6C-1A3E-459F-BD5B-8F2B422CF68C}" srcOrd="2" destOrd="0" presId="urn:microsoft.com/office/officeart/2018/2/layout/IconVerticalSolidList"/>
    <dgm:cxn modelId="{EEE91FA0-0B42-4F94-A88B-DC3F83AFBDF9}" type="presParOf" srcId="{3D89685F-7881-49F1-9439-D737075541CC}" destId="{98761DE2-DE95-47EB-85B5-A9506769D316}" srcOrd="3" destOrd="0" presId="urn:microsoft.com/office/officeart/2018/2/layout/IconVerticalSolidList"/>
    <dgm:cxn modelId="{D866D53B-E489-456D-A433-BB06E1A8CCFB}" type="presParOf" srcId="{F560B79C-8FAC-4CDF-8744-CB4316EDAABE}" destId="{397B4F06-1C3B-413F-B45A-21BE69267812}" srcOrd="1" destOrd="0" presId="urn:microsoft.com/office/officeart/2018/2/layout/IconVerticalSolidList"/>
    <dgm:cxn modelId="{0DC179F7-8DCE-4D99-91F3-068738A7D2C4}" type="presParOf" srcId="{F560B79C-8FAC-4CDF-8744-CB4316EDAABE}" destId="{11C841DC-7929-4A35-BF33-2876A0A13379}" srcOrd="2" destOrd="0" presId="urn:microsoft.com/office/officeart/2018/2/layout/IconVerticalSolidList"/>
    <dgm:cxn modelId="{769D79E0-7F38-452C-B2C1-BA3892071A93}" type="presParOf" srcId="{11C841DC-7929-4A35-BF33-2876A0A13379}" destId="{6C5DDC66-8EEB-4057-83C5-1228834CBFC0}" srcOrd="0" destOrd="0" presId="urn:microsoft.com/office/officeart/2018/2/layout/IconVerticalSolidList"/>
    <dgm:cxn modelId="{005848A4-DBA9-4086-8578-DEA71C65CD33}" type="presParOf" srcId="{11C841DC-7929-4A35-BF33-2876A0A13379}" destId="{598D6BC2-A497-454F-BFDF-BCA2A5C41EED}" srcOrd="1" destOrd="0" presId="urn:microsoft.com/office/officeart/2018/2/layout/IconVerticalSolidList"/>
    <dgm:cxn modelId="{60C506CF-AE23-46B2-BE1E-384A683AED56}" type="presParOf" srcId="{11C841DC-7929-4A35-BF33-2876A0A13379}" destId="{4B9C4513-1E24-4D60-A25A-7B98ED3D26BF}" srcOrd="2" destOrd="0" presId="urn:microsoft.com/office/officeart/2018/2/layout/IconVerticalSolidList"/>
    <dgm:cxn modelId="{50846FAC-ADD5-42E4-AD39-70BC02A56410}" type="presParOf" srcId="{11C841DC-7929-4A35-BF33-2876A0A13379}" destId="{C3CA5B6F-105C-4692-94AF-4CDC831116A6}" srcOrd="3" destOrd="0" presId="urn:microsoft.com/office/officeart/2018/2/layout/IconVerticalSolidList"/>
    <dgm:cxn modelId="{0D54AE1C-67A0-4E5E-B82F-64F6913EAEF5}" type="presParOf" srcId="{F560B79C-8FAC-4CDF-8744-CB4316EDAABE}" destId="{590477C5-0484-4DFB-82E7-5FC7A9D96763}" srcOrd="3" destOrd="0" presId="urn:microsoft.com/office/officeart/2018/2/layout/IconVerticalSolidList"/>
    <dgm:cxn modelId="{5360377F-3ED8-4696-98E3-EE00BDC129EB}" type="presParOf" srcId="{F560B79C-8FAC-4CDF-8744-CB4316EDAABE}" destId="{6DF3375A-B2B4-423A-8451-5B941D6CB690}" srcOrd="4" destOrd="0" presId="urn:microsoft.com/office/officeart/2018/2/layout/IconVerticalSolidList"/>
    <dgm:cxn modelId="{79D48258-87F2-4084-982A-28150DC8DDF4}" type="presParOf" srcId="{6DF3375A-B2B4-423A-8451-5B941D6CB690}" destId="{85D0A141-ABC6-42E7-8E9A-51989FA5314C}" srcOrd="0" destOrd="0" presId="urn:microsoft.com/office/officeart/2018/2/layout/IconVerticalSolidList"/>
    <dgm:cxn modelId="{3FB8557E-99BA-4413-9DF0-CDC4E3C8B684}" type="presParOf" srcId="{6DF3375A-B2B4-423A-8451-5B941D6CB690}" destId="{E2324699-E451-4B7D-9F6C-D55F93B24A27}" srcOrd="1" destOrd="0" presId="urn:microsoft.com/office/officeart/2018/2/layout/IconVerticalSolidList"/>
    <dgm:cxn modelId="{FD7A41EC-E6EF-4162-B4CB-C71B8FAB4747}" type="presParOf" srcId="{6DF3375A-B2B4-423A-8451-5B941D6CB690}" destId="{53BD2FE2-7DA1-4C7E-B00D-3B53C41334AE}" srcOrd="2" destOrd="0" presId="urn:microsoft.com/office/officeart/2018/2/layout/IconVerticalSolidList"/>
    <dgm:cxn modelId="{C1BB1775-CE49-46D2-8EE6-CEFF15A6C911}" type="presParOf" srcId="{6DF3375A-B2B4-423A-8451-5B941D6CB690}" destId="{301B8CD5-93BD-45A5-A673-065FC7F55710}" srcOrd="3" destOrd="0" presId="urn:microsoft.com/office/officeart/2018/2/layout/IconVerticalSolidList"/>
    <dgm:cxn modelId="{0723E166-E5E3-4698-BB73-2BEBFDCCD4AC}" type="presParOf" srcId="{F560B79C-8FAC-4CDF-8744-CB4316EDAABE}" destId="{E0E92DAB-23D6-4A83-A8B7-1A99A036DE22}" srcOrd="5" destOrd="0" presId="urn:microsoft.com/office/officeart/2018/2/layout/IconVerticalSolidList"/>
    <dgm:cxn modelId="{4E08896C-DD18-4DB2-BFF2-959F0B4B0A23}" type="presParOf" srcId="{F560B79C-8FAC-4CDF-8744-CB4316EDAABE}" destId="{D2F3894F-0813-4A88-AAB3-B2A31474F1EC}" srcOrd="6" destOrd="0" presId="urn:microsoft.com/office/officeart/2018/2/layout/IconVerticalSolidList"/>
    <dgm:cxn modelId="{BB52F5C1-5CE9-439F-8388-2FE341EFC32C}" type="presParOf" srcId="{D2F3894F-0813-4A88-AAB3-B2A31474F1EC}" destId="{184B1EB5-AE0A-432C-9ED9-C8EB4C525A95}" srcOrd="0" destOrd="0" presId="urn:microsoft.com/office/officeart/2018/2/layout/IconVerticalSolidList"/>
    <dgm:cxn modelId="{B64C5E52-C2D1-46AE-BD70-F291CBD284A9}" type="presParOf" srcId="{D2F3894F-0813-4A88-AAB3-B2A31474F1EC}" destId="{48B79920-71EB-46D9-B03E-FB46A825AF9D}" srcOrd="1" destOrd="0" presId="urn:microsoft.com/office/officeart/2018/2/layout/IconVerticalSolidList"/>
    <dgm:cxn modelId="{1EF0C695-A403-4CE8-9278-DD4F49A3BE65}" type="presParOf" srcId="{D2F3894F-0813-4A88-AAB3-B2A31474F1EC}" destId="{2861DFC4-62D6-46D8-804D-4AB6E752CBD3}" srcOrd="2" destOrd="0" presId="urn:microsoft.com/office/officeart/2018/2/layout/IconVerticalSolidList"/>
    <dgm:cxn modelId="{683BC79A-0609-4AC4-9CA7-65D4FDE80212}" type="presParOf" srcId="{D2F3894F-0813-4A88-AAB3-B2A31474F1EC}" destId="{BB0FCC0E-AB95-4C80-B6DB-76BC5907B7C7}" srcOrd="3" destOrd="0" presId="urn:microsoft.com/office/officeart/2018/2/layout/IconVerticalSolidList"/>
    <dgm:cxn modelId="{B5A8C468-8B14-41A6-9376-5176DFEECF7D}" type="presParOf" srcId="{F560B79C-8FAC-4CDF-8744-CB4316EDAABE}" destId="{00DB3C1B-794E-4D2C-B316-035CF4758FC1}" srcOrd="7" destOrd="0" presId="urn:microsoft.com/office/officeart/2018/2/layout/IconVerticalSolidList"/>
    <dgm:cxn modelId="{B0929545-9F17-4762-A448-D633684E05C6}" type="presParOf" srcId="{F560B79C-8FAC-4CDF-8744-CB4316EDAABE}" destId="{1C99141F-C6E3-4835-9626-0CBFEE510A43}" srcOrd="8" destOrd="0" presId="urn:microsoft.com/office/officeart/2018/2/layout/IconVerticalSolidList"/>
    <dgm:cxn modelId="{C275654F-BDD5-43ED-80EA-4164969294C1}" type="presParOf" srcId="{1C99141F-C6E3-4835-9626-0CBFEE510A43}" destId="{C1D930F9-157D-4DBC-8769-DC0468BCD41D}" srcOrd="0" destOrd="0" presId="urn:microsoft.com/office/officeart/2018/2/layout/IconVerticalSolidList"/>
    <dgm:cxn modelId="{ECFE9E52-F029-491B-904E-C2F99D2CF53E}" type="presParOf" srcId="{1C99141F-C6E3-4835-9626-0CBFEE510A43}" destId="{EC8A508C-0CBC-434B-BAFE-F0776ACB0065}" srcOrd="1" destOrd="0" presId="urn:microsoft.com/office/officeart/2018/2/layout/IconVerticalSolidList"/>
    <dgm:cxn modelId="{C4187B8D-4E77-4367-9FF2-C6E4F3875BC7}" type="presParOf" srcId="{1C99141F-C6E3-4835-9626-0CBFEE510A43}" destId="{0B38836A-0672-4755-93A0-7B7C77D19F52}" srcOrd="2" destOrd="0" presId="urn:microsoft.com/office/officeart/2018/2/layout/IconVerticalSolidList"/>
    <dgm:cxn modelId="{ADCA0E96-7033-4218-85C8-A29238134224}" type="presParOf" srcId="{1C99141F-C6E3-4835-9626-0CBFEE510A43}" destId="{2D7852D9-556F-4D80-8152-1658915AFD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AF8A75-EC0A-4BF1-9C50-DE350A985DD1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615300-C804-4781-9DFE-61972C12F416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B827D150-30F5-49A4-9DCC-14D531B8D538}" type="parTrans" cxnId="{4BD1F9CF-39A4-4ECC-8B0A-132D6C0B15C9}">
      <dgm:prSet/>
      <dgm:spPr/>
      <dgm:t>
        <a:bodyPr/>
        <a:lstStyle/>
        <a:p>
          <a:endParaRPr lang="en-US"/>
        </a:p>
      </dgm:t>
    </dgm:pt>
    <dgm:pt modelId="{9FC0255D-30F6-46DD-B29B-51EBC5BF0593}" type="sibTrans" cxnId="{4BD1F9CF-39A4-4ECC-8B0A-132D6C0B15C9}">
      <dgm:prSet/>
      <dgm:spPr/>
      <dgm:t>
        <a:bodyPr/>
        <a:lstStyle/>
        <a:p>
          <a:endParaRPr lang="en-US"/>
        </a:p>
      </dgm:t>
    </dgm:pt>
    <dgm:pt modelId="{3B607DB8-45D4-466A-A06D-449EA6647798}" type="asst">
      <dgm:prSet phldrT="[Text]"/>
      <dgm:spPr/>
      <dgm:t>
        <a:bodyPr/>
        <a:lstStyle/>
        <a:p>
          <a:r>
            <a:rPr lang="en-US" dirty="0"/>
            <a:t>Qualitative</a:t>
          </a:r>
        </a:p>
      </dgm:t>
    </dgm:pt>
    <dgm:pt modelId="{7FAA24A0-955D-4F1D-BC0A-B266ACB685E6}" type="parTrans" cxnId="{79309BF2-CB86-4875-BB33-36C897F8623F}">
      <dgm:prSet/>
      <dgm:spPr/>
      <dgm:t>
        <a:bodyPr/>
        <a:lstStyle/>
        <a:p>
          <a:endParaRPr lang="en-US"/>
        </a:p>
      </dgm:t>
    </dgm:pt>
    <dgm:pt modelId="{48C86BF2-F9E8-4E5C-815B-AA320925E9FA}" type="sibTrans" cxnId="{79309BF2-CB86-4875-BB33-36C897F8623F}">
      <dgm:prSet/>
      <dgm:spPr/>
      <dgm:t>
        <a:bodyPr/>
        <a:lstStyle/>
        <a:p>
          <a:endParaRPr lang="en-US"/>
        </a:p>
      </dgm:t>
    </dgm:pt>
    <dgm:pt modelId="{A712F401-7610-4BD6-BEB5-78DA05148499}" type="asst">
      <dgm:prSet phldrT="[Text]"/>
      <dgm:spPr/>
      <dgm:t>
        <a:bodyPr/>
        <a:lstStyle/>
        <a:p>
          <a:r>
            <a:rPr lang="en-US" dirty="0"/>
            <a:t>Nominal</a:t>
          </a:r>
        </a:p>
      </dgm:t>
    </dgm:pt>
    <dgm:pt modelId="{6D81D9A9-B91B-44E3-AD05-1BE8AEFC6ADF}" type="parTrans" cxnId="{3041BE48-44ED-47D0-B115-9C6AD0A19291}">
      <dgm:prSet/>
      <dgm:spPr/>
      <dgm:t>
        <a:bodyPr/>
        <a:lstStyle/>
        <a:p>
          <a:endParaRPr lang="en-US"/>
        </a:p>
      </dgm:t>
    </dgm:pt>
    <dgm:pt modelId="{764ACD30-78D4-4DA5-B0BA-5C0246782138}" type="sibTrans" cxnId="{3041BE48-44ED-47D0-B115-9C6AD0A19291}">
      <dgm:prSet/>
      <dgm:spPr/>
      <dgm:t>
        <a:bodyPr/>
        <a:lstStyle/>
        <a:p>
          <a:endParaRPr lang="en-US"/>
        </a:p>
      </dgm:t>
    </dgm:pt>
    <dgm:pt modelId="{4E228D39-6666-4881-B90C-E1B25578BBE3}" type="asst">
      <dgm:prSet phldrT="[Text]"/>
      <dgm:spPr/>
      <dgm:t>
        <a:bodyPr/>
        <a:lstStyle/>
        <a:p>
          <a:r>
            <a:rPr lang="en-US" dirty="0"/>
            <a:t>Ordinal</a:t>
          </a:r>
        </a:p>
      </dgm:t>
    </dgm:pt>
    <dgm:pt modelId="{88858160-5287-406A-B013-9CF546698F22}" type="parTrans" cxnId="{805816B4-E641-496E-B6B4-D635E97DDE1C}">
      <dgm:prSet/>
      <dgm:spPr/>
      <dgm:t>
        <a:bodyPr/>
        <a:lstStyle/>
        <a:p>
          <a:endParaRPr lang="en-US"/>
        </a:p>
      </dgm:t>
    </dgm:pt>
    <dgm:pt modelId="{BD46B021-18C5-4406-801C-7DBBEE52DDBC}" type="sibTrans" cxnId="{805816B4-E641-496E-B6B4-D635E97DDE1C}">
      <dgm:prSet/>
      <dgm:spPr/>
      <dgm:t>
        <a:bodyPr/>
        <a:lstStyle/>
        <a:p>
          <a:endParaRPr lang="en-US"/>
        </a:p>
      </dgm:t>
    </dgm:pt>
    <dgm:pt modelId="{6DE93883-DA0F-4233-A712-D23B29845A4D}" type="asst">
      <dgm:prSet phldrT="[Text]"/>
      <dgm:spPr/>
      <dgm:t>
        <a:bodyPr/>
        <a:lstStyle/>
        <a:p>
          <a:r>
            <a:rPr lang="en-US" dirty="0"/>
            <a:t>Quantitative</a:t>
          </a:r>
        </a:p>
      </dgm:t>
    </dgm:pt>
    <dgm:pt modelId="{DDEAFE19-5A23-4DED-9DD4-0DD3D9D1C475}" type="parTrans" cxnId="{CD6F0672-A657-4D94-A3BA-E197AA4EE951}">
      <dgm:prSet/>
      <dgm:spPr/>
      <dgm:t>
        <a:bodyPr/>
        <a:lstStyle/>
        <a:p>
          <a:endParaRPr lang="en-US"/>
        </a:p>
      </dgm:t>
    </dgm:pt>
    <dgm:pt modelId="{9A04E797-0E37-4D2C-9B36-4F59A1D62293}" type="sibTrans" cxnId="{CD6F0672-A657-4D94-A3BA-E197AA4EE951}">
      <dgm:prSet/>
      <dgm:spPr/>
      <dgm:t>
        <a:bodyPr/>
        <a:lstStyle/>
        <a:p>
          <a:endParaRPr lang="en-US"/>
        </a:p>
      </dgm:t>
    </dgm:pt>
    <dgm:pt modelId="{7CF8CCCB-E90E-43A2-95ED-C953ACF53CF4}" type="asst">
      <dgm:prSet phldrT="[Text]"/>
      <dgm:spPr/>
      <dgm:t>
        <a:bodyPr/>
        <a:lstStyle/>
        <a:p>
          <a:r>
            <a:rPr lang="en-US" dirty="0"/>
            <a:t>Discrete</a:t>
          </a:r>
        </a:p>
      </dgm:t>
    </dgm:pt>
    <dgm:pt modelId="{7AC0E48C-7C3F-4511-8D6F-6ED5410ADF7E}" type="parTrans" cxnId="{2EEF3B76-FE3E-4979-896B-74D1C40ED307}">
      <dgm:prSet/>
      <dgm:spPr/>
      <dgm:t>
        <a:bodyPr/>
        <a:lstStyle/>
        <a:p>
          <a:endParaRPr lang="en-US"/>
        </a:p>
      </dgm:t>
    </dgm:pt>
    <dgm:pt modelId="{D465545F-76C2-4937-AC0E-FA7FFE256975}" type="sibTrans" cxnId="{2EEF3B76-FE3E-4979-896B-74D1C40ED307}">
      <dgm:prSet/>
      <dgm:spPr/>
      <dgm:t>
        <a:bodyPr/>
        <a:lstStyle/>
        <a:p>
          <a:endParaRPr lang="en-US"/>
        </a:p>
      </dgm:t>
    </dgm:pt>
    <dgm:pt modelId="{240E8490-2A02-4B77-A8FC-793E70C0CCA4}" type="asst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C214BB4E-A7ED-4CD1-A4AC-DEBD0BB59F1C}" type="parTrans" cxnId="{88B9D3C0-1A8A-4053-9885-A372DAAFED25}">
      <dgm:prSet/>
      <dgm:spPr/>
      <dgm:t>
        <a:bodyPr/>
        <a:lstStyle/>
        <a:p>
          <a:endParaRPr lang="en-US"/>
        </a:p>
      </dgm:t>
    </dgm:pt>
    <dgm:pt modelId="{C044F665-F603-427F-9E58-D8666FED8E35}" type="sibTrans" cxnId="{88B9D3C0-1A8A-4053-9885-A372DAAFED25}">
      <dgm:prSet/>
      <dgm:spPr/>
      <dgm:t>
        <a:bodyPr/>
        <a:lstStyle/>
        <a:p>
          <a:endParaRPr lang="en-US"/>
        </a:p>
      </dgm:t>
    </dgm:pt>
    <dgm:pt modelId="{4031F61D-A324-45CF-A599-48FCBB0244C6}" type="pres">
      <dgm:prSet presAssocID="{38AF8A75-EC0A-4BF1-9C50-DE350A985D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059F240-5E99-4D24-A371-917C6CD9806F}" type="pres">
      <dgm:prSet presAssocID="{AA615300-C804-4781-9DFE-61972C12F416}" presName="hierRoot1" presStyleCnt="0">
        <dgm:presLayoutVars>
          <dgm:hierBranch val="init"/>
        </dgm:presLayoutVars>
      </dgm:prSet>
      <dgm:spPr/>
    </dgm:pt>
    <dgm:pt modelId="{47C9456D-E049-479C-8986-8F5183B96CAC}" type="pres">
      <dgm:prSet presAssocID="{AA615300-C804-4781-9DFE-61972C12F416}" presName="rootComposite1" presStyleCnt="0"/>
      <dgm:spPr/>
    </dgm:pt>
    <dgm:pt modelId="{51941AA8-14B3-4063-9C2D-07C7C4264F51}" type="pres">
      <dgm:prSet presAssocID="{AA615300-C804-4781-9DFE-61972C12F416}" presName="rootText1" presStyleLbl="node0" presStyleIdx="0" presStyleCnt="1">
        <dgm:presLayoutVars>
          <dgm:chPref val="3"/>
        </dgm:presLayoutVars>
      </dgm:prSet>
      <dgm:spPr/>
    </dgm:pt>
    <dgm:pt modelId="{ED8D23AD-815E-4E7C-939A-D230EB24D0E6}" type="pres">
      <dgm:prSet presAssocID="{AA615300-C804-4781-9DFE-61972C12F416}" presName="rootConnector1" presStyleLbl="node1" presStyleIdx="0" presStyleCnt="0"/>
      <dgm:spPr/>
    </dgm:pt>
    <dgm:pt modelId="{46F9FBDC-74C8-4464-9CB6-7ABD0A99F1A2}" type="pres">
      <dgm:prSet presAssocID="{AA615300-C804-4781-9DFE-61972C12F416}" presName="hierChild2" presStyleCnt="0"/>
      <dgm:spPr/>
    </dgm:pt>
    <dgm:pt modelId="{60E222A3-97D9-4893-A26A-E6E8167DE21D}" type="pres">
      <dgm:prSet presAssocID="{AA615300-C804-4781-9DFE-61972C12F416}" presName="hierChild3" presStyleCnt="0"/>
      <dgm:spPr/>
    </dgm:pt>
    <dgm:pt modelId="{177685EB-A6F7-463E-9211-C80335A0C6E9}" type="pres">
      <dgm:prSet presAssocID="{7FAA24A0-955D-4F1D-BC0A-B266ACB685E6}" presName="Name111" presStyleLbl="parChTrans1D2" presStyleIdx="0" presStyleCnt="2"/>
      <dgm:spPr/>
    </dgm:pt>
    <dgm:pt modelId="{15FEB2E2-20BB-4BBE-A91F-D15FE1E99345}" type="pres">
      <dgm:prSet presAssocID="{3B607DB8-45D4-466A-A06D-449EA6647798}" presName="hierRoot3" presStyleCnt="0">
        <dgm:presLayoutVars>
          <dgm:hierBranch val="init"/>
        </dgm:presLayoutVars>
      </dgm:prSet>
      <dgm:spPr/>
    </dgm:pt>
    <dgm:pt modelId="{148AB951-CE1E-4665-BC82-83B8F1B33761}" type="pres">
      <dgm:prSet presAssocID="{3B607DB8-45D4-466A-A06D-449EA6647798}" presName="rootComposite3" presStyleCnt="0"/>
      <dgm:spPr/>
    </dgm:pt>
    <dgm:pt modelId="{BD7211C2-01CF-4FB1-8070-F8220E410F89}" type="pres">
      <dgm:prSet presAssocID="{3B607DB8-45D4-466A-A06D-449EA6647798}" presName="rootText3" presStyleLbl="asst1" presStyleIdx="0" presStyleCnt="6">
        <dgm:presLayoutVars>
          <dgm:chPref val="3"/>
        </dgm:presLayoutVars>
      </dgm:prSet>
      <dgm:spPr/>
    </dgm:pt>
    <dgm:pt modelId="{F5379003-F8A7-480F-814E-79518E3F94F9}" type="pres">
      <dgm:prSet presAssocID="{3B607DB8-45D4-466A-A06D-449EA6647798}" presName="rootConnector3" presStyleLbl="asst1" presStyleIdx="0" presStyleCnt="6"/>
      <dgm:spPr/>
    </dgm:pt>
    <dgm:pt modelId="{C95F4BCC-0B0B-4118-A690-407D30FE60BC}" type="pres">
      <dgm:prSet presAssocID="{3B607DB8-45D4-466A-A06D-449EA6647798}" presName="hierChild6" presStyleCnt="0"/>
      <dgm:spPr/>
    </dgm:pt>
    <dgm:pt modelId="{4B38FF9D-6ADF-4E2E-9C2D-4BF3EF2E354C}" type="pres">
      <dgm:prSet presAssocID="{3B607DB8-45D4-466A-A06D-449EA6647798}" presName="hierChild7" presStyleCnt="0"/>
      <dgm:spPr/>
    </dgm:pt>
    <dgm:pt modelId="{3BDB3A17-4CBF-4C4E-BA3C-7CEAB0FD3FB4}" type="pres">
      <dgm:prSet presAssocID="{6D81D9A9-B91B-44E3-AD05-1BE8AEFC6ADF}" presName="Name111" presStyleLbl="parChTrans1D3" presStyleIdx="0" presStyleCnt="4"/>
      <dgm:spPr/>
    </dgm:pt>
    <dgm:pt modelId="{D5A9336E-A62F-4650-BA94-A630C876452A}" type="pres">
      <dgm:prSet presAssocID="{A712F401-7610-4BD6-BEB5-78DA05148499}" presName="hierRoot3" presStyleCnt="0">
        <dgm:presLayoutVars>
          <dgm:hierBranch val="init"/>
        </dgm:presLayoutVars>
      </dgm:prSet>
      <dgm:spPr/>
    </dgm:pt>
    <dgm:pt modelId="{7AF26BE4-9375-4259-B479-CCF46BFD4CFF}" type="pres">
      <dgm:prSet presAssocID="{A712F401-7610-4BD6-BEB5-78DA05148499}" presName="rootComposite3" presStyleCnt="0"/>
      <dgm:spPr/>
    </dgm:pt>
    <dgm:pt modelId="{8A4D18A3-95D8-4044-BEAE-9BA900F57813}" type="pres">
      <dgm:prSet presAssocID="{A712F401-7610-4BD6-BEB5-78DA05148499}" presName="rootText3" presStyleLbl="asst1" presStyleIdx="1" presStyleCnt="6">
        <dgm:presLayoutVars>
          <dgm:chPref val="3"/>
        </dgm:presLayoutVars>
      </dgm:prSet>
      <dgm:spPr/>
    </dgm:pt>
    <dgm:pt modelId="{C9D6871A-F2A3-4BF3-8D5F-79B4F202D016}" type="pres">
      <dgm:prSet presAssocID="{A712F401-7610-4BD6-BEB5-78DA05148499}" presName="rootConnector3" presStyleLbl="asst1" presStyleIdx="1" presStyleCnt="6"/>
      <dgm:spPr/>
    </dgm:pt>
    <dgm:pt modelId="{823973F7-2532-4EF3-A9CC-DEDF19F2A596}" type="pres">
      <dgm:prSet presAssocID="{A712F401-7610-4BD6-BEB5-78DA05148499}" presName="hierChild6" presStyleCnt="0"/>
      <dgm:spPr/>
    </dgm:pt>
    <dgm:pt modelId="{F4AAF7E6-8943-4B29-8FEF-CA718ECC0CA3}" type="pres">
      <dgm:prSet presAssocID="{A712F401-7610-4BD6-BEB5-78DA05148499}" presName="hierChild7" presStyleCnt="0"/>
      <dgm:spPr/>
    </dgm:pt>
    <dgm:pt modelId="{B46A29F9-EAD6-4D3C-94B6-FCCA3651892E}" type="pres">
      <dgm:prSet presAssocID="{88858160-5287-406A-B013-9CF546698F22}" presName="Name111" presStyleLbl="parChTrans1D3" presStyleIdx="1" presStyleCnt="4"/>
      <dgm:spPr/>
    </dgm:pt>
    <dgm:pt modelId="{9B23D97F-4283-4181-AE7D-CE11044566B3}" type="pres">
      <dgm:prSet presAssocID="{4E228D39-6666-4881-B90C-E1B25578BBE3}" presName="hierRoot3" presStyleCnt="0">
        <dgm:presLayoutVars>
          <dgm:hierBranch val="init"/>
        </dgm:presLayoutVars>
      </dgm:prSet>
      <dgm:spPr/>
    </dgm:pt>
    <dgm:pt modelId="{93F9341D-76F2-41EA-BC8B-D4EDCB9668C8}" type="pres">
      <dgm:prSet presAssocID="{4E228D39-6666-4881-B90C-E1B25578BBE3}" presName="rootComposite3" presStyleCnt="0"/>
      <dgm:spPr/>
    </dgm:pt>
    <dgm:pt modelId="{BFE09A4B-108A-48B1-905D-45D817B9FA3F}" type="pres">
      <dgm:prSet presAssocID="{4E228D39-6666-4881-B90C-E1B25578BBE3}" presName="rootText3" presStyleLbl="asst1" presStyleIdx="2" presStyleCnt="6">
        <dgm:presLayoutVars>
          <dgm:chPref val="3"/>
        </dgm:presLayoutVars>
      </dgm:prSet>
      <dgm:spPr/>
    </dgm:pt>
    <dgm:pt modelId="{80D36A99-1AEB-4711-941D-1313D961F8D4}" type="pres">
      <dgm:prSet presAssocID="{4E228D39-6666-4881-B90C-E1B25578BBE3}" presName="rootConnector3" presStyleLbl="asst1" presStyleIdx="2" presStyleCnt="6"/>
      <dgm:spPr/>
    </dgm:pt>
    <dgm:pt modelId="{A46E22F9-2B28-467C-9030-AF024F923448}" type="pres">
      <dgm:prSet presAssocID="{4E228D39-6666-4881-B90C-E1B25578BBE3}" presName="hierChild6" presStyleCnt="0"/>
      <dgm:spPr/>
    </dgm:pt>
    <dgm:pt modelId="{373E2D76-08FB-46AC-A4F2-460BF0063C66}" type="pres">
      <dgm:prSet presAssocID="{4E228D39-6666-4881-B90C-E1B25578BBE3}" presName="hierChild7" presStyleCnt="0"/>
      <dgm:spPr/>
    </dgm:pt>
    <dgm:pt modelId="{48C66C9F-CC98-4E97-95FB-242484C2F85A}" type="pres">
      <dgm:prSet presAssocID="{DDEAFE19-5A23-4DED-9DD4-0DD3D9D1C475}" presName="Name111" presStyleLbl="parChTrans1D2" presStyleIdx="1" presStyleCnt="2"/>
      <dgm:spPr/>
    </dgm:pt>
    <dgm:pt modelId="{78BA236F-A79D-4CE5-9E6E-E891DA747E96}" type="pres">
      <dgm:prSet presAssocID="{6DE93883-DA0F-4233-A712-D23B29845A4D}" presName="hierRoot3" presStyleCnt="0">
        <dgm:presLayoutVars>
          <dgm:hierBranch val="init"/>
        </dgm:presLayoutVars>
      </dgm:prSet>
      <dgm:spPr/>
    </dgm:pt>
    <dgm:pt modelId="{A1414B6A-DA3F-443A-992B-831343050D11}" type="pres">
      <dgm:prSet presAssocID="{6DE93883-DA0F-4233-A712-D23B29845A4D}" presName="rootComposite3" presStyleCnt="0"/>
      <dgm:spPr/>
    </dgm:pt>
    <dgm:pt modelId="{A87EDBF3-ABB2-4A11-AADA-709E1AEF3815}" type="pres">
      <dgm:prSet presAssocID="{6DE93883-DA0F-4233-A712-D23B29845A4D}" presName="rootText3" presStyleLbl="asst1" presStyleIdx="3" presStyleCnt="6">
        <dgm:presLayoutVars>
          <dgm:chPref val="3"/>
        </dgm:presLayoutVars>
      </dgm:prSet>
      <dgm:spPr/>
    </dgm:pt>
    <dgm:pt modelId="{C5A59A99-74EB-4D1C-9AC5-571D86DE9FEB}" type="pres">
      <dgm:prSet presAssocID="{6DE93883-DA0F-4233-A712-D23B29845A4D}" presName="rootConnector3" presStyleLbl="asst1" presStyleIdx="3" presStyleCnt="6"/>
      <dgm:spPr/>
    </dgm:pt>
    <dgm:pt modelId="{CBDABC00-EA41-4AD2-8C1E-8EFCA383BA2B}" type="pres">
      <dgm:prSet presAssocID="{6DE93883-DA0F-4233-A712-D23B29845A4D}" presName="hierChild6" presStyleCnt="0"/>
      <dgm:spPr/>
    </dgm:pt>
    <dgm:pt modelId="{D5E8F170-6A35-47EC-BE70-B87EB46427C6}" type="pres">
      <dgm:prSet presAssocID="{6DE93883-DA0F-4233-A712-D23B29845A4D}" presName="hierChild7" presStyleCnt="0"/>
      <dgm:spPr/>
    </dgm:pt>
    <dgm:pt modelId="{D86977D2-D999-4A13-B732-A05777BC8C1C}" type="pres">
      <dgm:prSet presAssocID="{7AC0E48C-7C3F-4511-8D6F-6ED5410ADF7E}" presName="Name111" presStyleLbl="parChTrans1D3" presStyleIdx="2" presStyleCnt="4"/>
      <dgm:spPr/>
    </dgm:pt>
    <dgm:pt modelId="{3B1698BC-1C2C-4FB7-B335-4C1E1782E456}" type="pres">
      <dgm:prSet presAssocID="{7CF8CCCB-E90E-43A2-95ED-C953ACF53CF4}" presName="hierRoot3" presStyleCnt="0">
        <dgm:presLayoutVars>
          <dgm:hierBranch val="init"/>
        </dgm:presLayoutVars>
      </dgm:prSet>
      <dgm:spPr/>
    </dgm:pt>
    <dgm:pt modelId="{E37B5005-8A95-431E-A37B-A9B99D16D626}" type="pres">
      <dgm:prSet presAssocID="{7CF8CCCB-E90E-43A2-95ED-C953ACF53CF4}" presName="rootComposite3" presStyleCnt="0"/>
      <dgm:spPr/>
    </dgm:pt>
    <dgm:pt modelId="{318B505C-ED8D-4CCE-8C44-90582651C5EC}" type="pres">
      <dgm:prSet presAssocID="{7CF8CCCB-E90E-43A2-95ED-C953ACF53CF4}" presName="rootText3" presStyleLbl="asst1" presStyleIdx="4" presStyleCnt="6">
        <dgm:presLayoutVars>
          <dgm:chPref val="3"/>
        </dgm:presLayoutVars>
      </dgm:prSet>
      <dgm:spPr/>
    </dgm:pt>
    <dgm:pt modelId="{FD39E8AF-F2AD-4975-877C-15BB280E2B28}" type="pres">
      <dgm:prSet presAssocID="{7CF8CCCB-E90E-43A2-95ED-C953ACF53CF4}" presName="rootConnector3" presStyleLbl="asst1" presStyleIdx="4" presStyleCnt="6"/>
      <dgm:spPr/>
    </dgm:pt>
    <dgm:pt modelId="{CD569F88-9680-410B-83D1-3336269178F7}" type="pres">
      <dgm:prSet presAssocID="{7CF8CCCB-E90E-43A2-95ED-C953ACF53CF4}" presName="hierChild6" presStyleCnt="0"/>
      <dgm:spPr/>
    </dgm:pt>
    <dgm:pt modelId="{B4AD782F-414D-4DDB-AA3A-38B1CC9B28C1}" type="pres">
      <dgm:prSet presAssocID="{7CF8CCCB-E90E-43A2-95ED-C953ACF53CF4}" presName="hierChild7" presStyleCnt="0"/>
      <dgm:spPr/>
    </dgm:pt>
    <dgm:pt modelId="{4DD31779-FE3B-4136-8A4F-754023AC5050}" type="pres">
      <dgm:prSet presAssocID="{C214BB4E-A7ED-4CD1-A4AC-DEBD0BB59F1C}" presName="Name111" presStyleLbl="parChTrans1D3" presStyleIdx="3" presStyleCnt="4"/>
      <dgm:spPr/>
    </dgm:pt>
    <dgm:pt modelId="{6046D33C-FBA2-4FB0-AF1C-9C2F0DB1D10D}" type="pres">
      <dgm:prSet presAssocID="{240E8490-2A02-4B77-A8FC-793E70C0CCA4}" presName="hierRoot3" presStyleCnt="0">
        <dgm:presLayoutVars>
          <dgm:hierBranch val="init"/>
        </dgm:presLayoutVars>
      </dgm:prSet>
      <dgm:spPr/>
    </dgm:pt>
    <dgm:pt modelId="{27F01DA5-7F9F-4D86-ADE7-48A737A5A497}" type="pres">
      <dgm:prSet presAssocID="{240E8490-2A02-4B77-A8FC-793E70C0CCA4}" presName="rootComposite3" presStyleCnt="0"/>
      <dgm:spPr/>
    </dgm:pt>
    <dgm:pt modelId="{6C0E6BC1-FC3B-4B0A-84F6-4CE6F13BE215}" type="pres">
      <dgm:prSet presAssocID="{240E8490-2A02-4B77-A8FC-793E70C0CCA4}" presName="rootText3" presStyleLbl="asst1" presStyleIdx="5" presStyleCnt="6">
        <dgm:presLayoutVars>
          <dgm:chPref val="3"/>
        </dgm:presLayoutVars>
      </dgm:prSet>
      <dgm:spPr/>
    </dgm:pt>
    <dgm:pt modelId="{904F2841-5A87-4057-918D-D5BD03944987}" type="pres">
      <dgm:prSet presAssocID="{240E8490-2A02-4B77-A8FC-793E70C0CCA4}" presName="rootConnector3" presStyleLbl="asst1" presStyleIdx="5" presStyleCnt="6"/>
      <dgm:spPr/>
    </dgm:pt>
    <dgm:pt modelId="{911951CF-CF38-4CD3-9BD6-896EAA22CF93}" type="pres">
      <dgm:prSet presAssocID="{240E8490-2A02-4B77-A8FC-793E70C0CCA4}" presName="hierChild6" presStyleCnt="0"/>
      <dgm:spPr/>
    </dgm:pt>
    <dgm:pt modelId="{0F355E8C-6E43-476C-B33B-20418F5D5AC7}" type="pres">
      <dgm:prSet presAssocID="{240E8490-2A02-4B77-A8FC-793E70C0CCA4}" presName="hierChild7" presStyleCnt="0"/>
      <dgm:spPr/>
    </dgm:pt>
  </dgm:ptLst>
  <dgm:cxnLst>
    <dgm:cxn modelId="{D4652614-99E6-4CC8-A557-8B5C7BBDB837}" type="presOf" srcId="{C214BB4E-A7ED-4CD1-A4AC-DEBD0BB59F1C}" destId="{4DD31779-FE3B-4136-8A4F-754023AC5050}" srcOrd="0" destOrd="0" presId="urn:microsoft.com/office/officeart/2005/8/layout/orgChart1"/>
    <dgm:cxn modelId="{2EE35C1D-230A-47F2-ABC2-BD017002A7F0}" type="presOf" srcId="{4E228D39-6666-4881-B90C-E1B25578BBE3}" destId="{BFE09A4B-108A-48B1-905D-45D817B9FA3F}" srcOrd="0" destOrd="0" presId="urn:microsoft.com/office/officeart/2005/8/layout/orgChart1"/>
    <dgm:cxn modelId="{229C9926-4AF3-4302-A5B1-B019ED272C5C}" type="presOf" srcId="{7CF8CCCB-E90E-43A2-95ED-C953ACF53CF4}" destId="{FD39E8AF-F2AD-4975-877C-15BB280E2B28}" srcOrd="1" destOrd="0" presId="urn:microsoft.com/office/officeart/2005/8/layout/orgChart1"/>
    <dgm:cxn modelId="{A2326534-FFE5-4E0F-A3BB-AAC20D1CA72C}" type="presOf" srcId="{38AF8A75-EC0A-4BF1-9C50-DE350A985DD1}" destId="{4031F61D-A324-45CF-A599-48FCBB0244C6}" srcOrd="0" destOrd="0" presId="urn:microsoft.com/office/officeart/2005/8/layout/orgChart1"/>
    <dgm:cxn modelId="{37C0E034-3F4C-4878-97B5-9C2847D6071D}" type="presOf" srcId="{AA615300-C804-4781-9DFE-61972C12F416}" destId="{51941AA8-14B3-4063-9C2D-07C7C4264F51}" srcOrd="0" destOrd="0" presId="urn:microsoft.com/office/officeart/2005/8/layout/orgChart1"/>
    <dgm:cxn modelId="{FE4B8447-1599-4DC5-8D96-A5BF4E0E6770}" type="presOf" srcId="{4E228D39-6666-4881-B90C-E1B25578BBE3}" destId="{80D36A99-1AEB-4711-941D-1313D961F8D4}" srcOrd="1" destOrd="0" presId="urn:microsoft.com/office/officeart/2005/8/layout/orgChart1"/>
    <dgm:cxn modelId="{454AF067-A8DB-49F4-8FF7-8E0DE4EDA4F9}" type="presOf" srcId="{A712F401-7610-4BD6-BEB5-78DA05148499}" destId="{C9D6871A-F2A3-4BF3-8D5F-79B4F202D016}" srcOrd="1" destOrd="0" presId="urn:microsoft.com/office/officeart/2005/8/layout/orgChart1"/>
    <dgm:cxn modelId="{3041BE48-44ED-47D0-B115-9C6AD0A19291}" srcId="{3B607DB8-45D4-466A-A06D-449EA6647798}" destId="{A712F401-7610-4BD6-BEB5-78DA05148499}" srcOrd="0" destOrd="0" parTransId="{6D81D9A9-B91B-44E3-AD05-1BE8AEFC6ADF}" sibTransId="{764ACD30-78D4-4DA5-B0BA-5C0246782138}"/>
    <dgm:cxn modelId="{D647B26E-B636-469D-8613-A1BDA73D203D}" type="presOf" srcId="{3B607DB8-45D4-466A-A06D-449EA6647798}" destId="{BD7211C2-01CF-4FB1-8070-F8220E410F89}" srcOrd="0" destOrd="0" presId="urn:microsoft.com/office/officeart/2005/8/layout/orgChart1"/>
    <dgm:cxn modelId="{BA8A6F6F-F077-451D-90DB-9177E8473E03}" type="presOf" srcId="{88858160-5287-406A-B013-9CF546698F22}" destId="{B46A29F9-EAD6-4D3C-94B6-FCCA3651892E}" srcOrd="0" destOrd="0" presId="urn:microsoft.com/office/officeart/2005/8/layout/orgChart1"/>
    <dgm:cxn modelId="{CD6F0672-A657-4D94-A3BA-E197AA4EE951}" srcId="{AA615300-C804-4781-9DFE-61972C12F416}" destId="{6DE93883-DA0F-4233-A712-D23B29845A4D}" srcOrd="1" destOrd="0" parTransId="{DDEAFE19-5A23-4DED-9DD4-0DD3D9D1C475}" sibTransId="{9A04E797-0E37-4D2C-9B36-4F59A1D62293}"/>
    <dgm:cxn modelId="{B48FA654-7626-4F09-8BAF-5771E64566BE}" type="presOf" srcId="{3B607DB8-45D4-466A-A06D-449EA6647798}" destId="{F5379003-F8A7-480F-814E-79518E3F94F9}" srcOrd="1" destOrd="0" presId="urn:microsoft.com/office/officeart/2005/8/layout/orgChart1"/>
    <dgm:cxn modelId="{2EEF3B76-FE3E-4979-896B-74D1C40ED307}" srcId="{6DE93883-DA0F-4233-A712-D23B29845A4D}" destId="{7CF8CCCB-E90E-43A2-95ED-C953ACF53CF4}" srcOrd="0" destOrd="0" parTransId="{7AC0E48C-7C3F-4511-8D6F-6ED5410ADF7E}" sibTransId="{D465545F-76C2-4937-AC0E-FA7FFE256975}"/>
    <dgm:cxn modelId="{8587B25A-4F70-42F1-B1EF-55F774FF832D}" type="presOf" srcId="{AA615300-C804-4781-9DFE-61972C12F416}" destId="{ED8D23AD-815E-4E7C-939A-D230EB24D0E6}" srcOrd="1" destOrd="0" presId="urn:microsoft.com/office/officeart/2005/8/layout/orgChart1"/>
    <dgm:cxn modelId="{29B5DA88-113B-40A2-BAC4-3BF2B326584C}" type="presOf" srcId="{7CF8CCCB-E90E-43A2-95ED-C953ACF53CF4}" destId="{318B505C-ED8D-4CCE-8C44-90582651C5EC}" srcOrd="0" destOrd="0" presId="urn:microsoft.com/office/officeart/2005/8/layout/orgChart1"/>
    <dgm:cxn modelId="{1196829F-517A-4101-A72F-337A34249D7A}" type="presOf" srcId="{7AC0E48C-7C3F-4511-8D6F-6ED5410ADF7E}" destId="{D86977D2-D999-4A13-B732-A05777BC8C1C}" srcOrd="0" destOrd="0" presId="urn:microsoft.com/office/officeart/2005/8/layout/orgChart1"/>
    <dgm:cxn modelId="{805816B4-E641-496E-B6B4-D635E97DDE1C}" srcId="{3B607DB8-45D4-466A-A06D-449EA6647798}" destId="{4E228D39-6666-4881-B90C-E1B25578BBE3}" srcOrd="1" destOrd="0" parTransId="{88858160-5287-406A-B013-9CF546698F22}" sibTransId="{BD46B021-18C5-4406-801C-7DBBEE52DDBC}"/>
    <dgm:cxn modelId="{7CC91AB5-C120-4CD0-94F9-60959C3B8C05}" type="presOf" srcId="{A712F401-7610-4BD6-BEB5-78DA05148499}" destId="{8A4D18A3-95D8-4044-BEAE-9BA900F57813}" srcOrd="0" destOrd="0" presId="urn:microsoft.com/office/officeart/2005/8/layout/orgChart1"/>
    <dgm:cxn modelId="{88B9D3C0-1A8A-4053-9885-A372DAAFED25}" srcId="{6DE93883-DA0F-4233-A712-D23B29845A4D}" destId="{240E8490-2A02-4B77-A8FC-793E70C0CCA4}" srcOrd="1" destOrd="0" parTransId="{C214BB4E-A7ED-4CD1-A4AC-DEBD0BB59F1C}" sibTransId="{C044F665-F603-427F-9E58-D8666FED8E35}"/>
    <dgm:cxn modelId="{8029ACC2-4009-4D17-99F2-EC35390537FE}" type="presOf" srcId="{240E8490-2A02-4B77-A8FC-793E70C0CCA4}" destId="{6C0E6BC1-FC3B-4B0A-84F6-4CE6F13BE215}" srcOrd="0" destOrd="0" presId="urn:microsoft.com/office/officeart/2005/8/layout/orgChart1"/>
    <dgm:cxn modelId="{11D195CF-7760-4560-B841-3239B2F365DD}" type="presOf" srcId="{6DE93883-DA0F-4233-A712-D23B29845A4D}" destId="{A87EDBF3-ABB2-4A11-AADA-709E1AEF3815}" srcOrd="0" destOrd="0" presId="urn:microsoft.com/office/officeart/2005/8/layout/orgChart1"/>
    <dgm:cxn modelId="{4BD1F9CF-39A4-4ECC-8B0A-132D6C0B15C9}" srcId="{38AF8A75-EC0A-4BF1-9C50-DE350A985DD1}" destId="{AA615300-C804-4781-9DFE-61972C12F416}" srcOrd="0" destOrd="0" parTransId="{B827D150-30F5-49A4-9DCC-14D531B8D538}" sibTransId="{9FC0255D-30F6-46DD-B29B-51EBC5BF0593}"/>
    <dgm:cxn modelId="{0D892ED0-4C63-49DE-A0E4-78FC03BDA46D}" type="presOf" srcId="{6D81D9A9-B91B-44E3-AD05-1BE8AEFC6ADF}" destId="{3BDB3A17-4CBF-4C4E-BA3C-7CEAB0FD3FB4}" srcOrd="0" destOrd="0" presId="urn:microsoft.com/office/officeart/2005/8/layout/orgChart1"/>
    <dgm:cxn modelId="{623295D0-277B-41C2-8453-9520B06E9744}" type="presOf" srcId="{7FAA24A0-955D-4F1D-BC0A-B266ACB685E6}" destId="{177685EB-A6F7-463E-9211-C80335A0C6E9}" srcOrd="0" destOrd="0" presId="urn:microsoft.com/office/officeart/2005/8/layout/orgChart1"/>
    <dgm:cxn modelId="{66C857D3-D606-47C2-875A-85BE27424EDC}" type="presOf" srcId="{240E8490-2A02-4B77-A8FC-793E70C0CCA4}" destId="{904F2841-5A87-4057-918D-D5BD03944987}" srcOrd="1" destOrd="0" presId="urn:microsoft.com/office/officeart/2005/8/layout/orgChart1"/>
    <dgm:cxn modelId="{299280EA-1948-4B63-8A3D-CF9E4FF556FF}" type="presOf" srcId="{6DE93883-DA0F-4233-A712-D23B29845A4D}" destId="{C5A59A99-74EB-4D1C-9AC5-571D86DE9FEB}" srcOrd="1" destOrd="0" presId="urn:microsoft.com/office/officeart/2005/8/layout/orgChart1"/>
    <dgm:cxn modelId="{79309BF2-CB86-4875-BB33-36C897F8623F}" srcId="{AA615300-C804-4781-9DFE-61972C12F416}" destId="{3B607DB8-45D4-466A-A06D-449EA6647798}" srcOrd="0" destOrd="0" parTransId="{7FAA24A0-955D-4F1D-BC0A-B266ACB685E6}" sibTransId="{48C86BF2-F9E8-4E5C-815B-AA320925E9FA}"/>
    <dgm:cxn modelId="{3DB7EDFD-7A0A-499C-AA71-33587C06F612}" type="presOf" srcId="{DDEAFE19-5A23-4DED-9DD4-0DD3D9D1C475}" destId="{48C66C9F-CC98-4E97-95FB-242484C2F85A}" srcOrd="0" destOrd="0" presId="urn:microsoft.com/office/officeart/2005/8/layout/orgChart1"/>
    <dgm:cxn modelId="{09BA57B0-273B-407B-9072-01A32639A882}" type="presParOf" srcId="{4031F61D-A324-45CF-A599-48FCBB0244C6}" destId="{0059F240-5E99-4D24-A371-917C6CD9806F}" srcOrd="0" destOrd="0" presId="urn:microsoft.com/office/officeart/2005/8/layout/orgChart1"/>
    <dgm:cxn modelId="{982B8D1C-53B2-44D9-9DD9-2425EDB952DE}" type="presParOf" srcId="{0059F240-5E99-4D24-A371-917C6CD9806F}" destId="{47C9456D-E049-479C-8986-8F5183B96CAC}" srcOrd="0" destOrd="0" presId="urn:microsoft.com/office/officeart/2005/8/layout/orgChart1"/>
    <dgm:cxn modelId="{980564F1-FCB0-471C-8310-652E8387CB33}" type="presParOf" srcId="{47C9456D-E049-479C-8986-8F5183B96CAC}" destId="{51941AA8-14B3-4063-9C2D-07C7C4264F51}" srcOrd="0" destOrd="0" presId="urn:microsoft.com/office/officeart/2005/8/layout/orgChart1"/>
    <dgm:cxn modelId="{00544D96-4AE1-4E29-8D3B-8458BA33B13A}" type="presParOf" srcId="{47C9456D-E049-479C-8986-8F5183B96CAC}" destId="{ED8D23AD-815E-4E7C-939A-D230EB24D0E6}" srcOrd="1" destOrd="0" presId="urn:microsoft.com/office/officeart/2005/8/layout/orgChart1"/>
    <dgm:cxn modelId="{CFF1A2D3-4308-462E-9344-5F68E90B9F6B}" type="presParOf" srcId="{0059F240-5E99-4D24-A371-917C6CD9806F}" destId="{46F9FBDC-74C8-4464-9CB6-7ABD0A99F1A2}" srcOrd="1" destOrd="0" presId="urn:microsoft.com/office/officeart/2005/8/layout/orgChart1"/>
    <dgm:cxn modelId="{D0216568-C63C-444F-BD86-3F4D25872D58}" type="presParOf" srcId="{0059F240-5E99-4D24-A371-917C6CD9806F}" destId="{60E222A3-97D9-4893-A26A-E6E8167DE21D}" srcOrd="2" destOrd="0" presId="urn:microsoft.com/office/officeart/2005/8/layout/orgChart1"/>
    <dgm:cxn modelId="{BE53AC9F-7E44-454C-8703-DAB51FAF11B3}" type="presParOf" srcId="{60E222A3-97D9-4893-A26A-E6E8167DE21D}" destId="{177685EB-A6F7-463E-9211-C80335A0C6E9}" srcOrd="0" destOrd="0" presId="urn:microsoft.com/office/officeart/2005/8/layout/orgChart1"/>
    <dgm:cxn modelId="{8C3D4F31-76CF-45E2-A259-EDDE0E8E5F47}" type="presParOf" srcId="{60E222A3-97D9-4893-A26A-E6E8167DE21D}" destId="{15FEB2E2-20BB-4BBE-A91F-D15FE1E99345}" srcOrd="1" destOrd="0" presId="urn:microsoft.com/office/officeart/2005/8/layout/orgChart1"/>
    <dgm:cxn modelId="{C700C7AE-559D-499D-B493-92E2AF9FC928}" type="presParOf" srcId="{15FEB2E2-20BB-4BBE-A91F-D15FE1E99345}" destId="{148AB951-CE1E-4665-BC82-83B8F1B33761}" srcOrd="0" destOrd="0" presId="urn:microsoft.com/office/officeart/2005/8/layout/orgChart1"/>
    <dgm:cxn modelId="{0BBD12A5-3EE9-4B71-A248-624AF6EAC8B5}" type="presParOf" srcId="{148AB951-CE1E-4665-BC82-83B8F1B33761}" destId="{BD7211C2-01CF-4FB1-8070-F8220E410F89}" srcOrd="0" destOrd="0" presId="urn:microsoft.com/office/officeart/2005/8/layout/orgChart1"/>
    <dgm:cxn modelId="{E1E7E2B9-00A9-420C-A015-0543B7AA40D4}" type="presParOf" srcId="{148AB951-CE1E-4665-BC82-83B8F1B33761}" destId="{F5379003-F8A7-480F-814E-79518E3F94F9}" srcOrd="1" destOrd="0" presId="urn:microsoft.com/office/officeart/2005/8/layout/orgChart1"/>
    <dgm:cxn modelId="{F1028133-D878-448E-AB99-A90638843691}" type="presParOf" srcId="{15FEB2E2-20BB-4BBE-A91F-D15FE1E99345}" destId="{C95F4BCC-0B0B-4118-A690-407D30FE60BC}" srcOrd="1" destOrd="0" presId="urn:microsoft.com/office/officeart/2005/8/layout/orgChart1"/>
    <dgm:cxn modelId="{85EEB131-5514-4FCA-9087-050C4D0C2C1A}" type="presParOf" srcId="{15FEB2E2-20BB-4BBE-A91F-D15FE1E99345}" destId="{4B38FF9D-6ADF-4E2E-9C2D-4BF3EF2E354C}" srcOrd="2" destOrd="0" presId="urn:microsoft.com/office/officeart/2005/8/layout/orgChart1"/>
    <dgm:cxn modelId="{506EDACA-0458-4C96-8FB1-87693EA365C2}" type="presParOf" srcId="{4B38FF9D-6ADF-4E2E-9C2D-4BF3EF2E354C}" destId="{3BDB3A17-4CBF-4C4E-BA3C-7CEAB0FD3FB4}" srcOrd="0" destOrd="0" presId="urn:microsoft.com/office/officeart/2005/8/layout/orgChart1"/>
    <dgm:cxn modelId="{9094541D-3F56-4880-BD22-2F936C84AE68}" type="presParOf" srcId="{4B38FF9D-6ADF-4E2E-9C2D-4BF3EF2E354C}" destId="{D5A9336E-A62F-4650-BA94-A630C876452A}" srcOrd="1" destOrd="0" presId="urn:microsoft.com/office/officeart/2005/8/layout/orgChart1"/>
    <dgm:cxn modelId="{2E6813CE-8D21-4EF3-8938-D01DDF7A0D4D}" type="presParOf" srcId="{D5A9336E-A62F-4650-BA94-A630C876452A}" destId="{7AF26BE4-9375-4259-B479-CCF46BFD4CFF}" srcOrd="0" destOrd="0" presId="urn:microsoft.com/office/officeart/2005/8/layout/orgChart1"/>
    <dgm:cxn modelId="{BDB54744-3EAD-4C3F-8C68-3CFD4E5078A9}" type="presParOf" srcId="{7AF26BE4-9375-4259-B479-CCF46BFD4CFF}" destId="{8A4D18A3-95D8-4044-BEAE-9BA900F57813}" srcOrd="0" destOrd="0" presId="urn:microsoft.com/office/officeart/2005/8/layout/orgChart1"/>
    <dgm:cxn modelId="{47D3707C-DA6C-446F-931B-1DD587AD15A2}" type="presParOf" srcId="{7AF26BE4-9375-4259-B479-CCF46BFD4CFF}" destId="{C9D6871A-F2A3-4BF3-8D5F-79B4F202D016}" srcOrd="1" destOrd="0" presId="urn:microsoft.com/office/officeart/2005/8/layout/orgChart1"/>
    <dgm:cxn modelId="{618D292B-5B56-49BF-B83C-B89B9F8183AF}" type="presParOf" srcId="{D5A9336E-A62F-4650-BA94-A630C876452A}" destId="{823973F7-2532-4EF3-A9CC-DEDF19F2A596}" srcOrd="1" destOrd="0" presId="urn:microsoft.com/office/officeart/2005/8/layout/orgChart1"/>
    <dgm:cxn modelId="{600E16C4-26E6-48E8-B4C3-A88835115BAE}" type="presParOf" srcId="{D5A9336E-A62F-4650-BA94-A630C876452A}" destId="{F4AAF7E6-8943-4B29-8FEF-CA718ECC0CA3}" srcOrd="2" destOrd="0" presId="urn:microsoft.com/office/officeart/2005/8/layout/orgChart1"/>
    <dgm:cxn modelId="{526C7032-D4F3-4B00-9F3F-A078D7E5E930}" type="presParOf" srcId="{4B38FF9D-6ADF-4E2E-9C2D-4BF3EF2E354C}" destId="{B46A29F9-EAD6-4D3C-94B6-FCCA3651892E}" srcOrd="2" destOrd="0" presId="urn:microsoft.com/office/officeart/2005/8/layout/orgChart1"/>
    <dgm:cxn modelId="{4487CDFD-68B7-410E-99AF-03D31345609F}" type="presParOf" srcId="{4B38FF9D-6ADF-4E2E-9C2D-4BF3EF2E354C}" destId="{9B23D97F-4283-4181-AE7D-CE11044566B3}" srcOrd="3" destOrd="0" presId="urn:microsoft.com/office/officeart/2005/8/layout/orgChart1"/>
    <dgm:cxn modelId="{180E0E75-BF86-4ED1-894C-B27EC1DF3A4B}" type="presParOf" srcId="{9B23D97F-4283-4181-AE7D-CE11044566B3}" destId="{93F9341D-76F2-41EA-BC8B-D4EDCB9668C8}" srcOrd="0" destOrd="0" presId="urn:microsoft.com/office/officeart/2005/8/layout/orgChart1"/>
    <dgm:cxn modelId="{BCB128E4-2947-4555-9228-3475887305B7}" type="presParOf" srcId="{93F9341D-76F2-41EA-BC8B-D4EDCB9668C8}" destId="{BFE09A4B-108A-48B1-905D-45D817B9FA3F}" srcOrd="0" destOrd="0" presId="urn:microsoft.com/office/officeart/2005/8/layout/orgChart1"/>
    <dgm:cxn modelId="{73249E1D-FFE4-4D77-AE6D-43637D635B2A}" type="presParOf" srcId="{93F9341D-76F2-41EA-BC8B-D4EDCB9668C8}" destId="{80D36A99-1AEB-4711-941D-1313D961F8D4}" srcOrd="1" destOrd="0" presId="urn:microsoft.com/office/officeart/2005/8/layout/orgChart1"/>
    <dgm:cxn modelId="{DDB979C5-3472-408E-A3E0-923353573754}" type="presParOf" srcId="{9B23D97F-4283-4181-AE7D-CE11044566B3}" destId="{A46E22F9-2B28-467C-9030-AF024F923448}" srcOrd="1" destOrd="0" presId="urn:microsoft.com/office/officeart/2005/8/layout/orgChart1"/>
    <dgm:cxn modelId="{D4C2FDE0-9B36-4EB6-9C6A-EA70451A6E02}" type="presParOf" srcId="{9B23D97F-4283-4181-AE7D-CE11044566B3}" destId="{373E2D76-08FB-46AC-A4F2-460BF0063C66}" srcOrd="2" destOrd="0" presId="urn:microsoft.com/office/officeart/2005/8/layout/orgChart1"/>
    <dgm:cxn modelId="{6F57D283-BFB6-407D-B835-CD8DE8DAD1A7}" type="presParOf" srcId="{60E222A3-97D9-4893-A26A-E6E8167DE21D}" destId="{48C66C9F-CC98-4E97-95FB-242484C2F85A}" srcOrd="2" destOrd="0" presId="urn:microsoft.com/office/officeart/2005/8/layout/orgChart1"/>
    <dgm:cxn modelId="{F903C236-9BB3-4F19-8F60-9A92003EC2C8}" type="presParOf" srcId="{60E222A3-97D9-4893-A26A-E6E8167DE21D}" destId="{78BA236F-A79D-4CE5-9E6E-E891DA747E96}" srcOrd="3" destOrd="0" presId="urn:microsoft.com/office/officeart/2005/8/layout/orgChart1"/>
    <dgm:cxn modelId="{D29D16F8-696F-4F1D-BE6F-D103F506A3B2}" type="presParOf" srcId="{78BA236F-A79D-4CE5-9E6E-E891DA747E96}" destId="{A1414B6A-DA3F-443A-992B-831343050D11}" srcOrd="0" destOrd="0" presId="urn:microsoft.com/office/officeart/2005/8/layout/orgChart1"/>
    <dgm:cxn modelId="{488AA670-E7D5-4108-A182-886A330FF25D}" type="presParOf" srcId="{A1414B6A-DA3F-443A-992B-831343050D11}" destId="{A87EDBF3-ABB2-4A11-AADA-709E1AEF3815}" srcOrd="0" destOrd="0" presId="urn:microsoft.com/office/officeart/2005/8/layout/orgChart1"/>
    <dgm:cxn modelId="{15F541B5-91BD-4323-98A8-7A36F8FBC4A4}" type="presParOf" srcId="{A1414B6A-DA3F-443A-992B-831343050D11}" destId="{C5A59A99-74EB-4D1C-9AC5-571D86DE9FEB}" srcOrd="1" destOrd="0" presId="urn:microsoft.com/office/officeart/2005/8/layout/orgChart1"/>
    <dgm:cxn modelId="{F3799844-2AA7-42EA-98D3-DA84E485CC95}" type="presParOf" srcId="{78BA236F-A79D-4CE5-9E6E-E891DA747E96}" destId="{CBDABC00-EA41-4AD2-8C1E-8EFCA383BA2B}" srcOrd="1" destOrd="0" presId="urn:microsoft.com/office/officeart/2005/8/layout/orgChart1"/>
    <dgm:cxn modelId="{0012A515-A962-42BB-B103-A97274479A04}" type="presParOf" srcId="{78BA236F-A79D-4CE5-9E6E-E891DA747E96}" destId="{D5E8F170-6A35-47EC-BE70-B87EB46427C6}" srcOrd="2" destOrd="0" presId="urn:microsoft.com/office/officeart/2005/8/layout/orgChart1"/>
    <dgm:cxn modelId="{313E010B-F996-40A6-977F-93F9E1451F7F}" type="presParOf" srcId="{D5E8F170-6A35-47EC-BE70-B87EB46427C6}" destId="{D86977D2-D999-4A13-B732-A05777BC8C1C}" srcOrd="0" destOrd="0" presId="urn:microsoft.com/office/officeart/2005/8/layout/orgChart1"/>
    <dgm:cxn modelId="{6F82B658-9A1E-418F-A4FF-0D362B9872CB}" type="presParOf" srcId="{D5E8F170-6A35-47EC-BE70-B87EB46427C6}" destId="{3B1698BC-1C2C-4FB7-B335-4C1E1782E456}" srcOrd="1" destOrd="0" presId="urn:microsoft.com/office/officeart/2005/8/layout/orgChart1"/>
    <dgm:cxn modelId="{EA0BA0C8-FD2B-4511-9EBB-E4DDE9479A51}" type="presParOf" srcId="{3B1698BC-1C2C-4FB7-B335-4C1E1782E456}" destId="{E37B5005-8A95-431E-A37B-A9B99D16D626}" srcOrd="0" destOrd="0" presId="urn:microsoft.com/office/officeart/2005/8/layout/orgChart1"/>
    <dgm:cxn modelId="{EF88AE3D-342D-45BA-BF0D-C12641C9B225}" type="presParOf" srcId="{E37B5005-8A95-431E-A37B-A9B99D16D626}" destId="{318B505C-ED8D-4CCE-8C44-90582651C5EC}" srcOrd="0" destOrd="0" presId="urn:microsoft.com/office/officeart/2005/8/layout/orgChart1"/>
    <dgm:cxn modelId="{F62F1771-7ABE-49CA-AE7F-9F01642771F1}" type="presParOf" srcId="{E37B5005-8A95-431E-A37B-A9B99D16D626}" destId="{FD39E8AF-F2AD-4975-877C-15BB280E2B28}" srcOrd="1" destOrd="0" presId="urn:microsoft.com/office/officeart/2005/8/layout/orgChart1"/>
    <dgm:cxn modelId="{67ACC069-7E31-41AE-B528-01688A8B6EE9}" type="presParOf" srcId="{3B1698BC-1C2C-4FB7-B335-4C1E1782E456}" destId="{CD569F88-9680-410B-83D1-3336269178F7}" srcOrd="1" destOrd="0" presId="urn:microsoft.com/office/officeart/2005/8/layout/orgChart1"/>
    <dgm:cxn modelId="{197CB727-DB3C-4C19-A729-86F9774C6B45}" type="presParOf" srcId="{3B1698BC-1C2C-4FB7-B335-4C1E1782E456}" destId="{B4AD782F-414D-4DDB-AA3A-38B1CC9B28C1}" srcOrd="2" destOrd="0" presId="urn:microsoft.com/office/officeart/2005/8/layout/orgChart1"/>
    <dgm:cxn modelId="{660CC36F-DCC6-42E1-968E-F119A32688A6}" type="presParOf" srcId="{D5E8F170-6A35-47EC-BE70-B87EB46427C6}" destId="{4DD31779-FE3B-4136-8A4F-754023AC5050}" srcOrd="2" destOrd="0" presId="urn:microsoft.com/office/officeart/2005/8/layout/orgChart1"/>
    <dgm:cxn modelId="{986FC90E-0B7A-4F16-BA97-46D93480A00A}" type="presParOf" srcId="{D5E8F170-6A35-47EC-BE70-B87EB46427C6}" destId="{6046D33C-FBA2-4FB0-AF1C-9C2F0DB1D10D}" srcOrd="3" destOrd="0" presId="urn:microsoft.com/office/officeart/2005/8/layout/orgChart1"/>
    <dgm:cxn modelId="{9D0259E0-698A-4598-9043-D27A56393B5C}" type="presParOf" srcId="{6046D33C-FBA2-4FB0-AF1C-9C2F0DB1D10D}" destId="{27F01DA5-7F9F-4D86-ADE7-48A737A5A497}" srcOrd="0" destOrd="0" presId="urn:microsoft.com/office/officeart/2005/8/layout/orgChart1"/>
    <dgm:cxn modelId="{470077EB-F3F4-4063-8557-3379DEEBA705}" type="presParOf" srcId="{27F01DA5-7F9F-4D86-ADE7-48A737A5A497}" destId="{6C0E6BC1-FC3B-4B0A-84F6-4CE6F13BE215}" srcOrd="0" destOrd="0" presId="urn:microsoft.com/office/officeart/2005/8/layout/orgChart1"/>
    <dgm:cxn modelId="{A6D01572-A709-4486-BB5F-357505727952}" type="presParOf" srcId="{27F01DA5-7F9F-4D86-ADE7-48A737A5A497}" destId="{904F2841-5A87-4057-918D-D5BD03944987}" srcOrd="1" destOrd="0" presId="urn:microsoft.com/office/officeart/2005/8/layout/orgChart1"/>
    <dgm:cxn modelId="{548BF870-6B74-4DA7-BE0F-B7E4100DE08A}" type="presParOf" srcId="{6046D33C-FBA2-4FB0-AF1C-9C2F0DB1D10D}" destId="{911951CF-CF38-4CD3-9BD6-896EAA22CF93}" srcOrd="1" destOrd="0" presId="urn:microsoft.com/office/officeart/2005/8/layout/orgChart1"/>
    <dgm:cxn modelId="{3707BD42-4A37-4F7F-8B7B-71EA55FE5F60}" type="presParOf" srcId="{6046D33C-FBA2-4FB0-AF1C-9C2F0DB1D10D}" destId="{0F355E8C-6E43-476C-B33B-20418F5D5A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F8A75-EC0A-4BF1-9C50-DE350A985DD1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615300-C804-4781-9DFE-61972C12F416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B827D150-30F5-49A4-9DCC-14D531B8D538}" type="parTrans" cxnId="{4BD1F9CF-39A4-4ECC-8B0A-132D6C0B15C9}">
      <dgm:prSet/>
      <dgm:spPr/>
      <dgm:t>
        <a:bodyPr/>
        <a:lstStyle/>
        <a:p>
          <a:endParaRPr lang="en-US"/>
        </a:p>
      </dgm:t>
    </dgm:pt>
    <dgm:pt modelId="{9FC0255D-30F6-46DD-B29B-51EBC5BF0593}" type="sibTrans" cxnId="{4BD1F9CF-39A4-4ECC-8B0A-132D6C0B15C9}">
      <dgm:prSet/>
      <dgm:spPr/>
      <dgm:t>
        <a:bodyPr/>
        <a:lstStyle/>
        <a:p>
          <a:endParaRPr lang="en-US"/>
        </a:p>
      </dgm:t>
    </dgm:pt>
    <dgm:pt modelId="{3B607DB8-45D4-466A-A06D-449EA6647798}" type="asst">
      <dgm:prSet phldrT="[Text]"/>
      <dgm:spPr/>
      <dgm:t>
        <a:bodyPr/>
        <a:lstStyle/>
        <a:p>
          <a:r>
            <a:rPr lang="en-US" dirty="0"/>
            <a:t>Qualitative</a:t>
          </a:r>
        </a:p>
      </dgm:t>
    </dgm:pt>
    <dgm:pt modelId="{7FAA24A0-955D-4F1D-BC0A-B266ACB685E6}" type="parTrans" cxnId="{79309BF2-CB86-4875-BB33-36C897F8623F}">
      <dgm:prSet/>
      <dgm:spPr/>
      <dgm:t>
        <a:bodyPr/>
        <a:lstStyle/>
        <a:p>
          <a:endParaRPr lang="en-US"/>
        </a:p>
      </dgm:t>
    </dgm:pt>
    <dgm:pt modelId="{48C86BF2-F9E8-4E5C-815B-AA320925E9FA}" type="sibTrans" cxnId="{79309BF2-CB86-4875-BB33-36C897F8623F}">
      <dgm:prSet/>
      <dgm:spPr/>
      <dgm:t>
        <a:bodyPr/>
        <a:lstStyle/>
        <a:p>
          <a:endParaRPr lang="en-US"/>
        </a:p>
      </dgm:t>
    </dgm:pt>
    <dgm:pt modelId="{A712F401-7610-4BD6-BEB5-78DA05148499}" type="asst">
      <dgm:prSet phldrT="[Text]"/>
      <dgm:spPr/>
      <dgm:t>
        <a:bodyPr/>
        <a:lstStyle/>
        <a:p>
          <a:r>
            <a:rPr lang="en-US" dirty="0"/>
            <a:t>Nominal</a:t>
          </a:r>
        </a:p>
      </dgm:t>
    </dgm:pt>
    <dgm:pt modelId="{6D81D9A9-B91B-44E3-AD05-1BE8AEFC6ADF}" type="parTrans" cxnId="{3041BE48-44ED-47D0-B115-9C6AD0A19291}">
      <dgm:prSet/>
      <dgm:spPr/>
      <dgm:t>
        <a:bodyPr/>
        <a:lstStyle/>
        <a:p>
          <a:endParaRPr lang="en-US"/>
        </a:p>
      </dgm:t>
    </dgm:pt>
    <dgm:pt modelId="{764ACD30-78D4-4DA5-B0BA-5C0246782138}" type="sibTrans" cxnId="{3041BE48-44ED-47D0-B115-9C6AD0A19291}">
      <dgm:prSet/>
      <dgm:spPr/>
      <dgm:t>
        <a:bodyPr/>
        <a:lstStyle/>
        <a:p>
          <a:endParaRPr lang="en-US"/>
        </a:p>
      </dgm:t>
    </dgm:pt>
    <dgm:pt modelId="{4E228D39-6666-4881-B90C-E1B25578BBE3}" type="asst">
      <dgm:prSet phldrT="[Text]"/>
      <dgm:spPr/>
      <dgm:t>
        <a:bodyPr/>
        <a:lstStyle/>
        <a:p>
          <a:r>
            <a:rPr lang="en-US" dirty="0"/>
            <a:t>Ordinal</a:t>
          </a:r>
        </a:p>
      </dgm:t>
    </dgm:pt>
    <dgm:pt modelId="{88858160-5287-406A-B013-9CF546698F22}" type="parTrans" cxnId="{805816B4-E641-496E-B6B4-D635E97DDE1C}">
      <dgm:prSet/>
      <dgm:spPr/>
      <dgm:t>
        <a:bodyPr/>
        <a:lstStyle/>
        <a:p>
          <a:endParaRPr lang="en-US"/>
        </a:p>
      </dgm:t>
    </dgm:pt>
    <dgm:pt modelId="{BD46B021-18C5-4406-801C-7DBBEE52DDBC}" type="sibTrans" cxnId="{805816B4-E641-496E-B6B4-D635E97DDE1C}">
      <dgm:prSet/>
      <dgm:spPr/>
      <dgm:t>
        <a:bodyPr/>
        <a:lstStyle/>
        <a:p>
          <a:endParaRPr lang="en-US"/>
        </a:p>
      </dgm:t>
    </dgm:pt>
    <dgm:pt modelId="{4031F61D-A324-45CF-A599-48FCBB0244C6}" type="pres">
      <dgm:prSet presAssocID="{38AF8A75-EC0A-4BF1-9C50-DE350A985D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059F240-5E99-4D24-A371-917C6CD9806F}" type="pres">
      <dgm:prSet presAssocID="{AA615300-C804-4781-9DFE-61972C12F416}" presName="hierRoot1" presStyleCnt="0">
        <dgm:presLayoutVars>
          <dgm:hierBranch val="init"/>
        </dgm:presLayoutVars>
      </dgm:prSet>
      <dgm:spPr/>
    </dgm:pt>
    <dgm:pt modelId="{47C9456D-E049-479C-8986-8F5183B96CAC}" type="pres">
      <dgm:prSet presAssocID="{AA615300-C804-4781-9DFE-61972C12F416}" presName="rootComposite1" presStyleCnt="0"/>
      <dgm:spPr/>
    </dgm:pt>
    <dgm:pt modelId="{51941AA8-14B3-4063-9C2D-07C7C4264F51}" type="pres">
      <dgm:prSet presAssocID="{AA615300-C804-4781-9DFE-61972C12F416}" presName="rootText1" presStyleLbl="node0" presStyleIdx="0" presStyleCnt="1">
        <dgm:presLayoutVars>
          <dgm:chPref val="3"/>
        </dgm:presLayoutVars>
      </dgm:prSet>
      <dgm:spPr/>
    </dgm:pt>
    <dgm:pt modelId="{ED8D23AD-815E-4E7C-939A-D230EB24D0E6}" type="pres">
      <dgm:prSet presAssocID="{AA615300-C804-4781-9DFE-61972C12F416}" presName="rootConnector1" presStyleLbl="node1" presStyleIdx="0" presStyleCnt="0"/>
      <dgm:spPr/>
    </dgm:pt>
    <dgm:pt modelId="{46F9FBDC-74C8-4464-9CB6-7ABD0A99F1A2}" type="pres">
      <dgm:prSet presAssocID="{AA615300-C804-4781-9DFE-61972C12F416}" presName="hierChild2" presStyleCnt="0"/>
      <dgm:spPr/>
    </dgm:pt>
    <dgm:pt modelId="{60E222A3-97D9-4893-A26A-E6E8167DE21D}" type="pres">
      <dgm:prSet presAssocID="{AA615300-C804-4781-9DFE-61972C12F416}" presName="hierChild3" presStyleCnt="0"/>
      <dgm:spPr/>
    </dgm:pt>
    <dgm:pt modelId="{177685EB-A6F7-463E-9211-C80335A0C6E9}" type="pres">
      <dgm:prSet presAssocID="{7FAA24A0-955D-4F1D-BC0A-B266ACB685E6}" presName="Name111" presStyleLbl="parChTrans1D2" presStyleIdx="0" presStyleCnt="1"/>
      <dgm:spPr/>
    </dgm:pt>
    <dgm:pt modelId="{15FEB2E2-20BB-4BBE-A91F-D15FE1E99345}" type="pres">
      <dgm:prSet presAssocID="{3B607DB8-45D4-466A-A06D-449EA6647798}" presName="hierRoot3" presStyleCnt="0">
        <dgm:presLayoutVars>
          <dgm:hierBranch val="init"/>
        </dgm:presLayoutVars>
      </dgm:prSet>
      <dgm:spPr/>
    </dgm:pt>
    <dgm:pt modelId="{148AB951-CE1E-4665-BC82-83B8F1B33761}" type="pres">
      <dgm:prSet presAssocID="{3B607DB8-45D4-466A-A06D-449EA6647798}" presName="rootComposite3" presStyleCnt="0"/>
      <dgm:spPr/>
    </dgm:pt>
    <dgm:pt modelId="{BD7211C2-01CF-4FB1-8070-F8220E410F89}" type="pres">
      <dgm:prSet presAssocID="{3B607DB8-45D4-466A-A06D-449EA6647798}" presName="rootText3" presStyleLbl="asst1" presStyleIdx="0" presStyleCnt="3">
        <dgm:presLayoutVars>
          <dgm:chPref val="3"/>
        </dgm:presLayoutVars>
      </dgm:prSet>
      <dgm:spPr/>
    </dgm:pt>
    <dgm:pt modelId="{F5379003-F8A7-480F-814E-79518E3F94F9}" type="pres">
      <dgm:prSet presAssocID="{3B607DB8-45D4-466A-A06D-449EA6647798}" presName="rootConnector3" presStyleLbl="asst1" presStyleIdx="0" presStyleCnt="3"/>
      <dgm:spPr/>
    </dgm:pt>
    <dgm:pt modelId="{C95F4BCC-0B0B-4118-A690-407D30FE60BC}" type="pres">
      <dgm:prSet presAssocID="{3B607DB8-45D4-466A-A06D-449EA6647798}" presName="hierChild6" presStyleCnt="0"/>
      <dgm:spPr/>
    </dgm:pt>
    <dgm:pt modelId="{4B38FF9D-6ADF-4E2E-9C2D-4BF3EF2E354C}" type="pres">
      <dgm:prSet presAssocID="{3B607DB8-45D4-466A-A06D-449EA6647798}" presName="hierChild7" presStyleCnt="0"/>
      <dgm:spPr/>
    </dgm:pt>
    <dgm:pt modelId="{3BDB3A17-4CBF-4C4E-BA3C-7CEAB0FD3FB4}" type="pres">
      <dgm:prSet presAssocID="{6D81D9A9-B91B-44E3-AD05-1BE8AEFC6ADF}" presName="Name111" presStyleLbl="parChTrans1D3" presStyleIdx="0" presStyleCnt="2"/>
      <dgm:spPr/>
    </dgm:pt>
    <dgm:pt modelId="{D5A9336E-A62F-4650-BA94-A630C876452A}" type="pres">
      <dgm:prSet presAssocID="{A712F401-7610-4BD6-BEB5-78DA05148499}" presName="hierRoot3" presStyleCnt="0">
        <dgm:presLayoutVars>
          <dgm:hierBranch val="init"/>
        </dgm:presLayoutVars>
      </dgm:prSet>
      <dgm:spPr/>
    </dgm:pt>
    <dgm:pt modelId="{7AF26BE4-9375-4259-B479-CCF46BFD4CFF}" type="pres">
      <dgm:prSet presAssocID="{A712F401-7610-4BD6-BEB5-78DA05148499}" presName="rootComposite3" presStyleCnt="0"/>
      <dgm:spPr/>
    </dgm:pt>
    <dgm:pt modelId="{8A4D18A3-95D8-4044-BEAE-9BA900F57813}" type="pres">
      <dgm:prSet presAssocID="{A712F401-7610-4BD6-BEB5-78DA05148499}" presName="rootText3" presStyleLbl="asst1" presStyleIdx="1" presStyleCnt="3">
        <dgm:presLayoutVars>
          <dgm:chPref val="3"/>
        </dgm:presLayoutVars>
      </dgm:prSet>
      <dgm:spPr/>
    </dgm:pt>
    <dgm:pt modelId="{C9D6871A-F2A3-4BF3-8D5F-79B4F202D016}" type="pres">
      <dgm:prSet presAssocID="{A712F401-7610-4BD6-BEB5-78DA05148499}" presName="rootConnector3" presStyleLbl="asst1" presStyleIdx="1" presStyleCnt="3"/>
      <dgm:spPr/>
    </dgm:pt>
    <dgm:pt modelId="{823973F7-2532-4EF3-A9CC-DEDF19F2A596}" type="pres">
      <dgm:prSet presAssocID="{A712F401-7610-4BD6-BEB5-78DA05148499}" presName="hierChild6" presStyleCnt="0"/>
      <dgm:spPr/>
    </dgm:pt>
    <dgm:pt modelId="{F4AAF7E6-8943-4B29-8FEF-CA718ECC0CA3}" type="pres">
      <dgm:prSet presAssocID="{A712F401-7610-4BD6-BEB5-78DA05148499}" presName="hierChild7" presStyleCnt="0"/>
      <dgm:spPr/>
    </dgm:pt>
    <dgm:pt modelId="{B46A29F9-EAD6-4D3C-94B6-FCCA3651892E}" type="pres">
      <dgm:prSet presAssocID="{88858160-5287-406A-B013-9CF546698F22}" presName="Name111" presStyleLbl="parChTrans1D3" presStyleIdx="1" presStyleCnt="2"/>
      <dgm:spPr/>
    </dgm:pt>
    <dgm:pt modelId="{9B23D97F-4283-4181-AE7D-CE11044566B3}" type="pres">
      <dgm:prSet presAssocID="{4E228D39-6666-4881-B90C-E1B25578BBE3}" presName="hierRoot3" presStyleCnt="0">
        <dgm:presLayoutVars>
          <dgm:hierBranch val="init"/>
        </dgm:presLayoutVars>
      </dgm:prSet>
      <dgm:spPr/>
    </dgm:pt>
    <dgm:pt modelId="{93F9341D-76F2-41EA-BC8B-D4EDCB9668C8}" type="pres">
      <dgm:prSet presAssocID="{4E228D39-6666-4881-B90C-E1B25578BBE3}" presName="rootComposite3" presStyleCnt="0"/>
      <dgm:spPr/>
    </dgm:pt>
    <dgm:pt modelId="{BFE09A4B-108A-48B1-905D-45D817B9FA3F}" type="pres">
      <dgm:prSet presAssocID="{4E228D39-6666-4881-B90C-E1B25578BBE3}" presName="rootText3" presStyleLbl="asst1" presStyleIdx="2" presStyleCnt="3">
        <dgm:presLayoutVars>
          <dgm:chPref val="3"/>
        </dgm:presLayoutVars>
      </dgm:prSet>
      <dgm:spPr/>
    </dgm:pt>
    <dgm:pt modelId="{80D36A99-1AEB-4711-941D-1313D961F8D4}" type="pres">
      <dgm:prSet presAssocID="{4E228D39-6666-4881-B90C-E1B25578BBE3}" presName="rootConnector3" presStyleLbl="asst1" presStyleIdx="2" presStyleCnt="3"/>
      <dgm:spPr/>
    </dgm:pt>
    <dgm:pt modelId="{A46E22F9-2B28-467C-9030-AF024F923448}" type="pres">
      <dgm:prSet presAssocID="{4E228D39-6666-4881-B90C-E1B25578BBE3}" presName="hierChild6" presStyleCnt="0"/>
      <dgm:spPr/>
    </dgm:pt>
    <dgm:pt modelId="{373E2D76-08FB-46AC-A4F2-460BF0063C66}" type="pres">
      <dgm:prSet presAssocID="{4E228D39-6666-4881-B90C-E1B25578BBE3}" presName="hierChild7" presStyleCnt="0"/>
      <dgm:spPr/>
    </dgm:pt>
  </dgm:ptLst>
  <dgm:cxnLst>
    <dgm:cxn modelId="{2EE35C1D-230A-47F2-ABC2-BD017002A7F0}" type="presOf" srcId="{4E228D39-6666-4881-B90C-E1B25578BBE3}" destId="{BFE09A4B-108A-48B1-905D-45D817B9FA3F}" srcOrd="0" destOrd="0" presId="urn:microsoft.com/office/officeart/2005/8/layout/orgChart1"/>
    <dgm:cxn modelId="{A2326534-FFE5-4E0F-A3BB-AAC20D1CA72C}" type="presOf" srcId="{38AF8A75-EC0A-4BF1-9C50-DE350A985DD1}" destId="{4031F61D-A324-45CF-A599-48FCBB0244C6}" srcOrd="0" destOrd="0" presId="urn:microsoft.com/office/officeart/2005/8/layout/orgChart1"/>
    <dgm:cxn modelId="{37C0E034-3F4C-4878-97B5-9C2847D6071D}" type="presOf" srcId="{AA615300-C804-4781-9DFE-61972C12F416}" destId="{51941AA8-14B3-4063-9C2D-07C7C4264F51}" srcOrd="0" destOrd="0" presId="urn:microsoft.com/office/officeart/2005/8/layout/orgChart1"/>
    <dgm:cxn modelId="{FE4B8447-1599-4DC5-8D96-A5BF4E0E6770}" type="presOf" srcId="{4E228D39-6666-4881-B90C-E1B25578BBE3}" destId="{80D36A99-1AEB-4711-941D-1313D961F8D4}" srcOrd="1" destOrd="0" presId="urn:microsoft.com/office/officeart/2005/8/layout/orgChart1"/>
    <dgm:cxn modelId="{454AF067-A8DB-49F4-8FF7-8E0DE4EDA4F9}" type="presOf" srcId="{A712F401-7610-4BD6-BEB5-78DA05148499}" destId="{C9D6871A-F2A3-4BF3-8D5F-79B4F202D016}" srcOrd="1" destOrd="0" presId="urn:microsoft.com/office/officeart/2005/8/layout/orgChart1"/>
    <dgm:cxn modelId="{3041BE48-44ED-47D0-B115-9C6AD0A19291}" srcId="{3B607DB8-45D4-466A-A06D-449EA6647798}" destId="{A712F401-7610-4BD6-BEB5-78DA05148499}" srcOrd="0" destOrd="0" parTransId="{6D81D9A9-B91B-44E3-AD05-1BE8AEFC6ADF}" sibTransId="{764ACD30-78D4-4DA5-B0BA-5C0246782138}"/>
    <dgm:cxn modelId="{D647B26E-B636-469D-8613-A1BDA73D203D}" type="presOf" srcId="{3B607DB8-45D4-466A-A06D-449EA6647798}" destId="{BD7211C2-01CF-4FB1-8070-F8220E410F89}" srcOrd="0" destOrd="0" presId="urn:microsoft.com/office/officeart/2005/8/layout/orgChart1"/>
    <dgm:cxn modelId="{BA8A6F6F-F077-451D-90DB-9177E8473E03}" type="presOf" srcId="{88858160-5287-406A-B013-9CF546698F22}" destId="{B46A29F9-EAD6-4D3C-94B6-FCCA3651892E}" srcOrd="0" destOrd="0" presId="urn:microsoft.com/office/officeart/2005/8/layout/orgChart1"/>
    <dgm:cxn modelId="{B48FA654-7626-4F09-8BAF-5771E64566BE}" type="presOf" srcId="{3B607DB8-45D4-466A-A06D-449EA6647798}" destId="{F5379003-F8A7-480F-814E-79518E3F94F9}" srcOrd="1" destOrd="0" presId="urn:microsoft.com/office/officeart/2005/8/layout/orgChart1"/>
    <dgm:cxn modelId="{8587B25A-4F70-42F1-B1EF-55F774FF832D}" type="presOf" srcId="{AA615300-C804-4781-9DFE-61972C12F416}" destId="{ED8D23AD-815E-4E7C-939A-D230EB24D0E6}" srcOrd="1" destOrd="0" presId="urn:microsoft.com/office/officeart/2005/8/layout/orgChart1"/>
    <dgm:cxn modelId="{805816B4-E641-496E-B6B4-D635E97DDE1C}" srcId="{3B607DB8-45D4-466A-A06D-449EA6647798}" destId="{4E228D39-6666-4881-B90C-E1B25578BBE3}" srcOrd="1" destOrd="0" parTransId="{88858160-5287-406A-B013-9CF546698F22}" sibTransId="{BD46B021-18C5-4406-801C-7DBBEE52DDBC}"/>
    <dgm:cxn modelId="{7CC91AB5-C120-4CD0-94F9-60959C3B8C05}" type="presOf" srcId="{A712F401-7610-4BD6-BEB5-78DA05148499}" destId="{8A4D18A3-95D8-4044-BEAE-9BA900F57813}" srcOrd="0" destOrd="0" presId="urn:microsoft.com/office/officeart/2005/8/layout/orgChart1"/>
    <dgm:cxn modelId="{4BD1F9CF-39A4-4ECC-8B0A-132D6C0B15C9}" srcId="{38AF8A75-EC0A-4BF1-9C50-DE350A985DD1}" destId="{AA615300-C804-4781-9DFE-61972C12F416}" srcOrd="0" destOrd="0" parTransId="{B827D150-30F5-49A4-9DCC-14D531B8D538}" sibTransId="{9FC0255D-30F6-46DD-B29B-51EBC5BF0593}"/>
    <dgm:cxn modelId="{0D892ED0-4C63-49DE-A0E4-78FC03BDA46D}" type="presOf" srcId="{6D81D9A9-B91B-44E3-AD05-1BE8AEFC6ADF}" destId="{3BDB3A17-4CBF-4C4E-BA3C-7CEAB0FD3FB4}" srcOrd="0" destOrd="0" presId="urn:microsoft.com/office/officeart/2005/8/layout/orgChart1"/>
    <dgm:cxn modelId="{623295D0-277B-41C2-8453-9520B06E9744}" type="presOf" srcId="{7FAA24A0-955D-4F1D-BC0A-B266ACB685E6}" destId="{177685EB-A6F7-463E-9211-C80335A0C6E9}" srcOrd="0" destOrd="0" presId="urn:microsoft.com/office/officeart/2005/8/layout/orgChart1"/>
    <dgm:cxn modelId="{79309BF2-CB86-4875-BB33-36C897F8623F}" srcId="{AA615300-C804-4781-9DFE-61972C12F416}" destId="{3B607DB8-45D4-466A-A06D-449EA6647798}" srcOrd="0" destOrd="0" parTransId="{7FAA24A0-955D-4F1D-BC0A-B266ACB685E6}" sibTransId="{48C86BF2-F9E8-4E5C-815B-AA320925E9FA}"/>
    <dgm:cxn modelId="{09BA57B0-273B-407B-9072-01A32639A882}" type="presParOf" srcId="{4031F61D-A324-45CF-A599-48FCBB0244C6}" destId="{0059F240-5E99-4D24-A371-917C6CD9806F}" srcOrd="0" destOrd="0" presId="urn:microsoft.com/office/officeart/2005/8/layout/orgChart1"/>
    <dgm:cxn modelId="{982B8D1C-53B2-44D9-9DD9-2425EDB952DE}" type="presParOf" srcId="{0059F240-5E99-4D24-A371-917C6CD9806F}" destId="{47C9456D-E049-479C-8986-8F5183B96CAC}" srcOrd="0" destOrd="0" presId="urn:microsoft.com/office/officeart/2005/8/layout/orgChart1"/>
    <dgm:cxn modelId="{980564F1-FCB0-471C-8310-652E8387CB33}" type="presParOf" srcId="{47C9456D-E049-479C-8986-8F5183B96CAC}" destId="{51941AA8-14B3-4063-9C2D-07C7C4264F51}" srcOrd="0" destOrd="0" presId="urn:microsoft.com/office/officeart/2005/8/layout/orgChart1"/>
    <dgm:cxn modelId="{00544D96-4AE1-4E29-8D3B-8458BA33B13A}" type="presParOf" srcId="{47C9456D-E049-479C-8986-8F5183B96CAC}" destId="{ED8D23AD-815E-4E7C-939A-D230EB24D0E6}" srcOrd="1" destOrd="0" presId="urn:microsoft.com/office/officeart/2005/8/layout/orgChart1"/>
    <dgm:cxn modelId="{CFF1A2D3-4308-462E-9344-5F68E90B9F6B}" type="presParOf" srcId="{0059F240-5E99-4D24-A371-917C6CD9806F}" destId="{46F9FBDC-74C8-4464-9CB6-7ABD0A99F1A2}" srcOrd="1" destOrd="0" presId="urn:microsoft.com/office/officeart/2005/8/layout/orgChart1"/>
    <dgm:cxn modelId="{D0216568-C63C-444F-BD86-3F4D25872D58}" type="presParOf" srcId="{0059F240-5E99-4D24-A371-917C6CD9806F}" destId="{60E222A3-97D9-4893-A26A-E6E8167DE21D}" srcOrd="2" destOrd="0" presId="urn:microsoft.com/office/officeart/2005/8/layout/orgChart1"/>
    <dgm:cxn modelId="{BE53AC9F-7E44-454C-8703-DAB51FAF11B3}" type="presParOf" srcId="{60E222A3-97D9-4893-A26A-E6E8167DE21D}" destId="{177685EB-A6F7-463E-9211-C80335A0C6E9}" srcOrd="0" destOrd="0" presId="urn:microsoft.com/office/officeart/2005/8/layout/orgChart1"/>
    <dgm:cxn modelId="{8C3D4F31-76CF-45E2-A259-EDDE0E8E5F47}" type="presParOf" srcId="{60E222A3-97D9-4893-A26A-E6E8167DE21D}" destId="{15FEB2E2-20BB-4BBE-A91F-D15FE1E99345}" srcOrd="1" destOrd="0" presId="urn:microsoft.com/office/officeart/2005/8/layout/orgChart1"/>
    <dgm:cxn modelId="{C700C7AE-559D-499D-B493-92E2AF9FC928}" type="presParOf" srcId="{15FEB2E2-20BB-4BBE-A91F-D15FE1E99345}" destId="{148AB951-CE1E-4665-BC82-83B8F1B33761}" srcOrd="0" destOrd="0" presId="urn:microsoft.com/office/officeart/2005/8/layout/orgChart1"/>
    <dgm:cxn modelId="{0BBD12A5-3EE9-4B71-A248-624AF6EAC8B5}" type="presParOf" srcId="{148AB951-CE1E-4665-BC82-83B8F1B33761}" destId="{BD7211C2-01CF-4FB1-8070-F8220E410F89}" srcOrd="0" destOrd="0" presId="urn:microsoft.com/office/officeart/2005/8/layout/orgChart1"/>
    <dgm:cxn modelId="{E1E7E2B9-00A9-420C-A015-0543B7AA40D4}" type="presParOf" srcId="{148AB951-CE1E-4665-BC82-83B8F1B33761}" destId="{F5379003-F8A7-480F-814E-79518E3F94F9}" srcOrd="1" destOrd="0" presId="urn:microsoft.com/office/officeart/2005/8/layout/orgChart1"/>
    <dgm:cxn modelId="{F1028133-D878-448E-AB99-A90638843691}" type="presParOf" srcId="{15FEB2E2-20BB-4BBE-A91F-D15FE1E99345}" destId="{C95F4BCC-0B0B-4118-A690-407D30FE60BC}" srcOrd="1" destOrd="0" presId="urn:microsoft.com/office/officeart/2005/8/layout/orgChart1"/>
    <dgm:cxn modelId="{85EEB131-5514-4FCA-9087-050C4D0C2C1A}" type="presParOf" srcId="{15FEB2E2-20BB-4BBE-A91F-D15FE1E99345}" destId="{4B38FF9D-6ADF-4E2E-9C2D-4BF3EF2E354C}" srcOrd="2" destOrd="0" presId="urn:microsoft.com/office/officeart/2005/8/layout/orgChart1"/>
    <dgm:cxn modelId="{506EDACA-0458-4C96-8FB1-87693EA365C2}" type="presParOf" srcId="{4B38FF9D-6ADF-4E2E-9C2D-4BF3EF2E354C}" destId="{3BDB3A17-4CBF-4C4E-BA3C-7CEAB0FD3FB4}" srcOrd="0" destOrd="0" presId="urn:microsoft.com/office/officeart/2005/8/layout/orgChart1"/>
    <dgm:cxn modelId="{9094541D-3F56-4880-BD22-2F936C84AE68}" type="presParOf" srcId="{4B38FF9D-6ADF-4E2E-9C2D-4BF3EF2E354C}" destId="{D5A9336E-A62F-4650-BA94-A630C876452A}" srcOrd="1" destOrd="0" presId="urn:microsoft.com/office/officeart/2005/8/layout/orgChart1"/>
    <dgm:cxn modelId="{2E6813CE-8D21-4EF3-8938-D01DDF7A0D4D}" type="presParOf" srcId="{D5A9336E-A62F-4650-BA94-A630C876452A}" destId="{7AF26BE4-9375-4259-B479-CCF46BFD4CFF}" srcOrd="0" destOrd="0" presId="urn:microsoft.com/office/officeart/2005/8/layout/orgChart1"/>
    <dgm:cxn modelId="{BDB54744-3EAD-4C3F-8C68-3CFD4E5078A9}" type="presParOf" srcId="{7AF26BE4-9375-4259-B479-CCF46BFD4CFF}" destId="{8A4D18A3-95D8-4044-BEAE-9BA900F57813}" srcOrd="0" destOrd="0" presId="urn:microsoft.com/office/officeart/2005/8/layout/orgChart1"/>
    <dgm:cxn modelId="{47D3707C-DA6C-446F-931B-1DD587AD15A2}" type="presParOf" srcId="{7AF26BE4-9375-4259-B479-CCF46BFD4CFF}" destId="{C9D6871A-F2A3-4BF3-8D5F-79B4F202D016}" srcOrd="1" destOrd="0" presId="urn:microsoft.com/office/officeart/2005/8/layout/orgChart1"/>
    <dgm:cxn modelId="{618D292B-5B56-49BF-B83C-B89B9F8183AF}" type="presParOf" srcId="{D5A9336E-A62F-4650-BA94-A630C876452A}" destId="{823973F7-2532-4EF3-A9CC-DEDF19F2A596}" srcOrd="1" destOrd="0" presId="urn:microsoft.com/office/officeart/2005/8/layout/orgChart1"/>
    <dgm:cxn modelId="{600E16C4-26E6-48E8-B4C3-A88835115BAE}" type="presParOf" srcId="{D5A9336E-A62F-4650-BA94-A630C876452A}" destId="{F4AAF7E6-8943-4B29-8FEF-CA718ECC0CA3}" srcOrd="2" destOrd="0" presId="urn:microsoft.com/office/officeart/2005/8/layout/orgChart1"/>
    <dgm:cxn modelId="{526C7032-D4F3-4B00-9F3F-A078D7E5E930}" type="presParOf" srcId="{4B38FF9D-6ADF-4E2E-9C2D-4BF3EF2E354C}" destId="{B46A29F9-EAD6-4D3C-94B6-FCCA3651892E}" srcOrd="2" destOrd="0" presId="urn:microsoft.com/office/officeart/2005/8/layout/orgChart1"/>
    <dgm:cxn modelId="{4487CDFD-68B7-410E-99AF-03D31345609F}" type="presParOf" srcId="{4B38FF9D-6ADF-4E2E-9C2D-4BF3EF2E354C}" destId="{9B23D97F-4283-4181-AE7D-CE11044566B3}" srcOrd="3" destOrd="0" presId="urn:microsoft.com/office/officeart/2005/8/layout/orgChart1"/>
    <dgm:cxn modelId="{180E0E75-BF86-4ED1-894C-B27EC1DF3A4B}" type="presParOf" srcId="{9B23D97F-4283-4181-AE7D-CE11044566B3}" destId="{93F9341D-76F2-41EA-BC8B-D4EDCB9668C8}" srcOrd="0" destOrd="0" presId="urn:microsoft.com/office/officeart/2005/8/layout/orgChart1"/>
    <dgm:cxn modelId="{BCB128E4-2947-4555-9228-3475887305B7}" type="presParOf" srcId="{93F9341D-76F2-41EA-BC8B-D4EDCB9668C8}" destId="{BFE09A4B-108A-48B1-905D-45D817B9FA3F}" srcOrd="0" destOrd="0" presId="urn:microsoft.com/office/officeart/2005/8/layout/orgChart1"/>
    <dgm:cxn modelId="{73249E1D-FFE4-4D77-AE6D-43637D635B2A}" type="presParOf" srcId="{93F9341D-76F2-41EA-BC8B-D4EDCB9668C8}" destId="{80D36A99-1AEB-4711-941D-1313D961F8D4}" srcOrd="1" destOrd="0" presId="urn:microsoft.com/office/officeart/2005/8/layout/orgChart1"/>
    <dgm:cxn modelId="{DDB979C5-3472-408E-A3E0-923353573754}" type="presParOf" srcId="{9B23D97F-4283-4181-AE7D-CE11044566B3}" destId="{A46E22F9-2B28-467C-9030-AF024F923448}" srcOrd="1" destOrd="0" presId="urn:microsoft.com/office/officeart/2005/8/layout/orgChart1"/>
    <dgm:cxn modelId="{D4C2FDE0-9B36-4EB6-9C6A-EA70451A6E02}" type="presParOf" srcId="{9B23D97F-4283-4181-AE7D-CE11044566B3}" destId="{373E2D76-08FB-46AC-A4F2-460BF0063C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AF8A75-EC0A-4BF1-9C50-DE350A985DD1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615300-C804-4781-9DFE-61972C12F416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B827D150-30F5-49A4-9DCC-14D531B8D538}" type="parTrans" cxnId="{4BD1F9CF-39A4-4ECC-8B0A-132D6C0B15C9}">
      <dgm:prSet/>
      <dgm:spPr/>
      <dgm:t>
        <a:bodyPr/>
        <a:lstStyle/>
        <a:p>
          <a:endParaRPr lang="en-US"/>
        </a:p>
      </dgm:t>
    </dgm:pt>
    <dgm:pt modelId="{9FC0255D-30F6-46DD-B29B-51EBC5BF0593}" type="sibTrans" cxnId="{4BD1F9CF-39A4-4ECC-8B0A-132D6C0B15C9}">
      <dgm:prSet/>
      <dgm:spPr/>
      <dgm:t>
        <a:bodyPr/>
        <a:lstStyle/>
        <a:p>
          <a:endParaRPr lang="en-US"/>
        </a:p>
      </dgm:t>
    </dgm:pt>
    <dgm:pt modelId="{6DE93883-DA0F-4233-A712-D23B29845A4D}" type="asst">
      <dgm:prSet phldrT="[Text]"/>
      <dgm:spPr/>
      <dgm:t>
        <a:bodyPr/>
        <a:lstStyle/>
        <a:p>
          <a:r>
            <a:rPr lang="en-US" dirty="0"/>
            <a:t>Quantitative</a:t>
          </a:r>
        </a:p>
      </dgm:t>
    </dgm:pt>
    <dgm:pt modelId="{DDEAFE19-5A23-4DED-9DD4-0DD3D9D1C475}" type="parTrans" cxnId="{CD6F0672-A657-4D94-A3BA-E197AA4EE951}">
      <dgm:prSet/>
      <dgm:spPr/>
      <dgm:t>
        <a:bodyPr/>
        <a:lstStyle/>
        <a:p>
          <a:endParaRPr lang="en-US"/>
        </a:p>
      </dgm:t>
    </dgm:pt>
    <dgm:pt modelId="{9A04E797-0E37-4D2C-9B36-4F59A1D62293}" type="sibTrans" cxnId="{CD6F0672-A657-4D94-A3BA-E197AA4EE951}">
      <dgm:prSet/>
      <dgm:spPr/>
      <dgm:t>
        <a:bodyPr/>
        <a:lstStyle/>
        <a:p>
          <a:endParaRPr lang="en-US"/>
        </a:p>
      </dgm:t>
    </dgm:pt>
    <dgm:pt modelId="{7CF8CCCB-E90E-43A2-95ED-C953ACF53CF4}" type="asst">
      <dgm:prSet phldrT="[Text]"/>
      <dgm:spPr/>
      <dgm:t>
        <a:bodyPr/>
        <a:lstStyle/>
        <a:p>
          <a:r>
            <a:rPr lang="en-US" dirty="0"/>
            <a:t>Discrete</a:t>
          </a:r>
        </a:p>
      </dgm:t>
    </dgm:pt>
    <dgm:pt modelId="{7AC0E48C-7C3F-4511-8D6F-6ED5410ADF7E}" type="parTrans" cxnId="{2EEF3B76-FE3E-4979-896B-74D1C40ED307}">
      <dgm:prSet/>
      <dgm:spPr/>
      <dgm:t>
        <a:bodyPr/>
        <a:lstStyle/>
        <a:p>
          <a:endParaRPr lang="en-US"/>
        </a:p>
      </dgm:t>
    </dgm:pt>
    <dgm:pt modelId="{D465545F-76C2-4937-AC0E-FA7FFE256975}" type="sibTrans" cxnId="{2EEF3B76-FE3E-4979-896B-74D1C40ED307}">
      <dgm:prSet/>
      <dgm:spPr/>
      <dgm:t>
        <a:bodyPr/>
        <a:lstStyle/>
        <a:p>
          <a:endParaRPr lang="en-US"/>
        </a:p>
      </dgm:t>
    </dgm:pt>
    <dgm:pt modelId="{240E8490-2A02-4B77-A8FC-793E70C0CCA4}" type="asst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C214BB4E-A7ED-4CD1-A4AC-DEBD0BB59F1C}" type="parTrans" cxnId="{88B9D3C0-1A8A-4053-9885-A372DAAFED25}">
      <dgm:prSet/>
      <dgm:spPr/>
      <dgm:t>
        <a:bodyPr/>
        <a:lstStyle/>
        <a:p>
          <a:endParaRPr lang="en-US"/>
        </a:p>
      </dgm:t>
    </dgm:pt>
    <dgm:pt modelId="{C044F665-F603-427F-9E58-D8666FED8E35}" type="sibTrans" cxnId="{88B9D3C0-1A8A-4053-9885-A372DAAFED25}">
      <dgm:prSet/>
      <dgm:spPr/>
      <dgm:t>
        <a:bodyPr/>
        <a:lstStyle/>
        <a:p>
          <a:endParaRPr lang="en-US"/>
        </a:p>
      </dgm:t>
    </dgm:pt>
    <dgm:pt modelId="{4031F61D-A324-45CF-A599-48FCBB0244C6}" type="pres">
      <dgm:prSet presAssocID="{38AF8A75-EC0A-4BF1-9C50-DE350A985DD1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0059F240-5E99-4D24-A371-917C6CD9806F}" type="pres">
      <dgm:prSet presAssocID="{AA615300-C804-4781-9DFE-61972C12F416}" presName="hierRoot1" presStyleCnt="0">
        <dgm:presLayoutVars>
          <dgm:hierBranch val="init"/>
        </dgm:presLayoutVars>
      </dgm:prSet>
      <dgm:spPr/>
    </dgm:pt>
    <dgm:pt modelId="{47C9456D-E049-479C-8986-8F5183B96CAC}" type="pres">
      <dgm:prSet presAssocID="{AA615300-C804-4781-9DFE-61972C12F416}" presName="rootComposite1" presStyleCnt="0"/>
      <dgm:spPr/>
    </dgm:pt>
    <dgm:pt modelId="{51941AA8-14B3-4063-9C2D-07C7C4264F51}" type="pres">
      <dgm:prSet presAssocID="{AA615300-C804-4781-9DFE-61972C12F416}" presName="rootText1" presStyleLbl="node0" presStyleIdx="0" presStyleCnt="1">
        <dgm:presLayoutVars>
          <dgm:chPref val="3"/>
        </dgm:presLayoutVars>
      </dgm:prSet>
      <dgm:spPr/>
    </dgm:pt>
    <dgm:pt modelId="{ED8D23AD-815E-4E7C-939A-D230EB24D0E6}" type="pres">
      <dgm:prSet presAssocID="{AA615300-C804-4781-9DFE-61972C12F416}" presName="rootConnector1" presStyleLbl="node1" presStyleIdx="0" presStyleCnt="0"/>
      <dgm:spPr/>
    </dgm:pt>
    <dgm:pt modelId="{46F9FBDC-74C8-4464-9CB6-7ABD0A99F1A2}" type="pres">
      <dgm:prSet presAssocID="{AA615300-C804-4781-9DFE-61972C12F416}" presName="hierChild2" presStyleCnt="0"/>
      <dgm:spPr/>
    </dgm:pt>
    <dgm:pt modelId="{60E222A3-97D9-4893-A26A-E6E8167DE21D}" type="pres">
      <dgm:prSet presAssocID="{AA615300-C804-4781-9DFE-61972C12F416}" presName="hierChild3" presStyleCnt="0"/>
      <dgm:spPr/>
    </dgm:pt>
    <dgm:pt modelId="{48C66C9F-CC98-4E97-95FB-242484C2F85A}" type="pres">
      <dgm:prSet presAssocID="{DDEAFE19-5A23-4DED-9DD4-0DD3D9D1C475}" presName="Name111" presStyleLbl="parChTrans1D2" presStyleIdx="0" presStyleCnt="1"/>
      <dgm:spPr/>
    </dgm:pt>
    <dgm:pt modelId="{78BA236F-A79D-4CE5-9E6E-E891DA747E96}" type="pres">
      <dgm:prSet presAssocID="{6DE93883-DA0F-4233-A712-D23B29845A4D}" presName="hierRoot3" presStyleCnt="0">
        <dgm:presLayoutVars>
          <dgm:hierBranch val="init"/>
        </dgm:presLayoutVars>
      </dgm:prSet>
      <dgm:spPr/>
    </dgm:pt>
    <dgm:pt modelId="{A1414B6A-DA3F-443A-992B-831343050D11}" type="pres">
      <dgm:prSet presAssocID="{6DE93883-DA0F-4233-A712-D23B29845A4D}" presName="rootComposite3" presStyleCnt="0"/>
      <dgm:spPr/>
    </dgm:pt>
    <dgm:pt modelId="{A87EDBF3-ABB2-4A11-AADA-709E1AEF3815}" type="pres">
      <dgm:prSet presAssocID="{6DE93883-DA0F-4233-A712-D23B29845A4D}" presName="rootText3" presStyleLbl="asst1" presStyleIdx="0" presStyleCnt="3">
        <dgm:presLayoutVars>
          <dgm:chPref val="3"/>
        </dgm:presLayoutVars>
      </dgm:prSet>
      <dgm:spPr/>
    </dgm:pt>
    <dgm:pt modelId="{C5A59A99-74EB-4D1C-9AC5-571D86DE9FEB}" type="pres">
      <dgm:prSet presAssocID="{6DE93883-DA0F-4233-A712-D23B29845A4D}" presName="rootConnector3" presStyleLbl="asst1" presStyleIdx="0" presStyleCnt="3"/>
      <dgm:spPr/>
    </dgm:pt>
    <dgm:pt modelId="{CBDABC00-EA41-4AD2-8C1E-8EFCA383BA2B}" type="pres">
      <dgm:prSet presAssocID="{6DE93883-DA0F-4233-A712-D23B29845A4D}" presName="hierChild6" presStyleCnt="0"/>
      <dgm:spPr/>
    </dgm:pt>
    <dgm:pt modelId="{D5E8F170-6A35-47EC-BE70-B87EB46427C6}" type="pres">
      <dgm:prSet presAssocID="{6DE93883-DA0F-4233-A712-D23B29845A4D}" presName="hierChild7" presStyleCnt="0"/>
      <dgm:spPr/>
    </dgm:pt>
    <dgm:pt modelId="{D86977D2-D999-4A13-B732-A05777BC8C1C}" type="pres">
      <dgm:prSet presAssocID="{7AC0E48C-7C3F-4511-8D6F-6ED5410ADF7E}" presName="Name111" presStyleLbl="parChTrans1D3" presStyleIdx="0" presStyleCnt="2"/>
      <dgm:spPr/>
    </dgm:pt>
    <dgm:pt modelId="{3B1698BC-1C2C-4FB7-B335-4C1E1782E456}" type="pres">
      <dgm:prSet presAssocID="{7CF8CCCB-E90E-43A2-95ED-C953ACF53CF4}" presName="hierRoot3" presStyleCnt="0">
        <dgm:presLayoutVars>
          <dgm:hierBranch val="init"/>
        </dgm:presLayoutVars>
      </dgm:prSet>
      <dgm:spPr/>
    </dgm:pt>
    <dgm:pt modelId="{E37B5005-8A95-431E-A37B-A9B99D16D626}" type="pres">
      <dgm:prSet presAssocID="{7CF8CCCB-E90E-43A2-95ED-C953ACF53CF4}" presName="rootComposite3" presStyleCnt="0"/>
      <dgm:spPr/>
    </dgm:pt>
    <dgm:pt modelId="{318B505C-ED8D-4CCE-8C44-90582651C5EC}" type="pres">
      <dgm:prSet presAssocID="{7CF8CCCB-E90E-43A2-95ED-C953ACF53CF4}" presName="rootText3" presStyleLbl="asst1" presStyleIdx="1" presStyleCnt="3">
        <dgm:presLayoutVars>
          <dgm:chPref val="3"/>
        </dgm:presLayoutVars>
      </dgm:prSet>
      <dgm:spPr/>
    </dgm:pt>
    <dgm:pt modelId="{FD39E8AF-F2AD-4975-877C-15BB280E2B28}" type="pres">
      <dgm:prSet presAssocID="{7CF8CCCB-E90E-43A2-95ED-C953ACF53CF4}" presName="rootConnector3" presStyleLbl="asst1" presStyleIdx="1" presStyleCnt="3"/>
      <dgm:spPr/>
    </dgm:pt>
    <dgm:pt modelId="{CD569F88-9680-410B-83D1-3336269178F7}" type="pres">
      <dgm:prSet presAssocID="{7CF8CCCB-E90E-43A2-95ED-C953ACF53CF4}" presName="hierChild6" presStyleCnt="0"/>
      <dgm:spPr/>
    </dgm:pt>
    <dgm:pt modelId="{B4AD782F-414D-4DDB-AA3A-38B1CC9B28C1}" type="pres">
      <dgm:prSet presAssocID="{7CF8CCCB-E90E-43A2-95ED-C953ACF53CF4}" presName="hierChild7" presStyleCnt="0"/>
      <dgm:spPr/>
    </dgm:pt>
    <dgm:pt modelId="{4DD31779-FE3B-4136-8A4F-754023AC5050}" type="pres">
      <dgm:prSet presAssocID="{C214BB4E-A7ED-4CD1-A4AC-DEBD0BB59F1C}" presName="Name111" presStyleLbl="parChTrans1D3" presStyleIdx="1" presStyleCnt="2"/>
      <dgm:spPr/>
    </dgm:pt>
    <dgm:pt modelId="{6046D33C-FBA2-4FB0-AF1C-9C2F0DB1D10D}" type="pres">
      <dgm:prSet presAssocID="{240E8490-2A02-4B77-A8FC-793E70C0CCA4}" presName="hierRoot3" presStyleCnt="0">
        <dgm:presLayoutVars>
          <dgm:hierBranch val="init"/>
        </dgm:presLayoutVars>
      </dgm:prSet>
      <dgm:spPr/>
    </dgm:pt>
    <dgm:pt modelId="{27F01DA5-7F9F-4D86-ADE7-48A737A5A497}" type="pres">
      <dgm:prSet presAssocID="{240E8490-2A02-4B77-A8FC-793E70C0CCA4}" presName="rootComposite3" presStyleCnt="0"/>
      <dgm:spPr/>
    </dgm:pt>
    <dgm:pt modelId="{6C0E6BC1-FC3B-4B0A-84F6-4CE6F13BE215}" type="pres">
      <dgm:prSet presAssocID="{240E8490-2A02-4B77-A8FC-793E70C0CCA4}" presName="rootText3" presStyleLbl="asst1" presStyleIdx="2" presStyleCnt="3">
        <dgm:presLayoutVars>
          <dgm:chPref val="3"/>
        </dgm:presLayoutVars>
      </dgm:prSet>
      <dgm:spPr/>
    </dgm:pt>
    <dgm:pt modelId="{904F2841-5A87-4057-918D-D5BD03944987}" type="pres">
      <dgm:prSet presAssocID="{240E8490-2A02-4B77-A8FC-793E70C0CCA4}" presName="rootConnector3" presStyleLbl="asst1" presStyleIdx="2" presStyleCnt="3"/>
      <dgm:spPr/>
    </dgm:pt>
    <dgm:pt modelId="{911951CF-CF38-4CD3-9BD6-896EAA22CF93}" type="pres">
      <dgm:prSet presAssocID="{240E8490-2A02-4B77-A8FC-793E70C0CCA4}" presName="hierChild6" presStyleCnt="0"/>
      <dgm:spPr/>
    </dgm:pt>
    <dgm:pt modelId="{0F355E8C-6E43-476C-B33B-20418F5D5AC7}" type="pres">
      <dgm:prSet presAssocID="{240E8490-2A02-4B77-A8FC-793E70C0CCA4}" presName="hierChild7" presStyleCnt="0"/>
      <dgm:spPr/>
    </dgm:pt>
  </dgm:ptLst>
  <dgm:cxnLst>
    <dgm:cxn modelId="{D4652614-99E6-4CC8-A557-8B5C7BBDB837}" type="presOf" srcId="{C214BB4E-A7ED-4CD1-A4AC-DEBD0BB59F1C}" destId="{4DD31779-FE3B-4136-8A4F-754023AC5050}" srcOrd="0" destOrd="0" presId="urn:microsoft.com/office/officeart/2005/8/layout/orgChart1"/>
    <dgm:cxn modelId="{229C9926-4AF3-4302-A5B1-B019ED272C5C}" type="presOf" srcId="{7CF8CCCB-E90E-43A2-95ED-C953ACF53CF4}" destId="{FD39E8AF-F2AD-4975-877C-15BB280E2B28}" srcOrd="1" destOrd="0" presId="urn:microsoft.com/office/officeart/2005/8/layout/orgChart1"/>
    <dgm:cxn modelId="{A2326534-FFE5-4E0F-A3BB-AAC20D1CA72C}" type="presOf" srcId="{38AF8A75-EC0A-4BF1-9C50-DE350A985DD1}" destId="{4031F61D-A324-45CF-A599-48FCBB0244C6}" srcOrd="0" destOrd="0" presId="urn:microsoft.com/office/officeart/2005/8/layout/orgChart1"/>
    <dgm:cxn modelId="{37C0E034-3F4C-4878-97B5-9C2847D6071D}" type="presOf" srcId="{AA615300-C804-4781-9DFE-61972C12F416}" destId="{51941AA8-14B3-4063-9C2D-07C7C4264F51}" srcOrd="0" destOrd="0" presId="urn:microsoft.com/office/officeart/2005/8/layout/orgChart1"/>
    <dgm:cxn modelId="{CD6F0672-A657-4D94-A3BA-E197AA4EE951}" srcId="{AA615300-C804-4781-9DFE-61972C12F416}" destId="{6DE93883-DA0F-4233-A712-D23B29845A4D}" srcOrd="0" destOrd="0" parTransId="{DDEAFE19-5A23-4DED-9DD4-0DD3D9D1C475}" sibTransId="{9A04E797-0E37-4D2C-9B36-4F59A1D62293}"/>
    <dgm:cxn modelId="{2EEF3B76-FE3E-4979-896B-74D1C40ED307}" srcId="{6DE93883-DA0F-4233-A712-D23B29845A4D}" destId="{7CF8CCCB-E90E-43A2-95ED-C953ACF53CF4}" srcOrd="0" destOrd="0" parTransId="{7AC0E48C-7C3F-4511-8D6F-6ED5410ADF7E}" sibTransId="{D465545F-76C2-4937-AC0E-FA7FFE256975}"/>
    <dgm:cxn modelId="{8587B25A-4F70-42F1-B1EF-55F774FF832D}" type="presOf" srcId="{AA615300-C804-4781-9DFE-61972C12F416}" destId="{ED8D23AD-815E-4E7C-939A-D230EB24D0E6}" srcOrd="1" destOrd="0" presId="urn:microsoft.com/office/officeart/2005/8/layout/orgChart1"/>
    <dgm:cxn modelId="{29B5DA88-113B-40A2-BAC4-3BF2B326584C}" type="presOf" srcId="{7CF8CCCB-E90E-43A2-95ED-C953ACF53CF4}" destId="{318B505C-ED8D-4CCE-8C44-90582651C5EC}" srcOrd="0" destOrd="0" presId="urn:microsoft.com/office/officeart/2005/8/layout/orgChart1"/>
    <dgm:cxn modelId="{1196829F-517A-4101-A72F-337A34249D7A}" type="presOf" srcId="{7AC0E48C-7C3F-4511-8D6F-6ED5410ADF7E}" destId="{D86977D2-D999-4A13-B732-A05777BC8C1C}" srcOrd="0" destOrd="0" presId="urn:microsoft.com/office/officeart/2005/8/layout/orgChart1"/>
    <dgm:cxn modelId="{88B9D3C0-1A8A-4053-9885-A372DAAFED25}" srcId="{6DE93883-DA0F-4233-A712-D23B29845A4D}" destId="{240E8490-2A02-4B77-A8FC-793E70C0CCA4}" srcOrd="1" destOrd="0" parTransId="{C214BB4E-A7ED-4CD1-A4AC-DEBD0BB59F1C}" sibTransId="{C044F665-F603-427F-9E58-D8666FED8E35}"/>
    <dgm:cxn modelId="{8029ACC2-4009-4D17-99F2-EC35390537FE}" type="presOf" srcId="{240E8490-2A02-4B77-A8FC-793E70C0CCA4}" destId="{6C0E6BC1-FC3B-4B0A-84F6-4CE6F13BE215}" srcOrd="0" destOrd="0" presId="urn:microsoft.com/office/officeart/2005/8/layout/orgChart1"/>
    <dgm:cxn modelId="{11D195CF-7760-4560-B841-3239B2F365DD}" type="presOf" srcId="{6DE93883-DA0F-4233-A712-D23B29845A4D}" destId="{A87EDBF3-ABB2-4A11-AADA-709E1AEF3815}" srcOrd="0" destOrd="0" presId="urn:microsoft.com/office/officeart/2005/8/layout/orgChart1"/>
    <dgm:cxn modelId="{4BD1F9CF-39A4-4ECC-8B0A-132D6C0B15C9}" srcId="{38AF8A75-EC0A-4BF1-9C50-DE350A985DD1}" destId="{AA615300-C804-4781-9DFE-61972C12F416}" srcOrd="0" destOrd="0" parTransId="{B827D150-30F5-49A4-9DCC-14D531B8D538}" sibTransId="{9FC0255D-30F6-46DD-B29B-51EBC5BF0593}"/>
    <dgm:cxn modelId="{66C857D3-D606-47C2-875A-85BE27424EDC}" type="presOf" srcId="{240E8490-2A02-4B77-A8FC-793E70C0CCA4}" destId="{904F2841-5A87-4057-918D-D5BD03944987}" srcOrd="1" destOrd="0" presId="urn:microsoft.com/office/officeart/2005/8/layout/orgChart1"/>
    <dgm:cxn modelId="{299280EA-1948-4B63-8A3D-CF9E4FF556FF}" type="presOf" srcId="{6DE93883-DA0F-4233-A712-D23B29845A4D}" destId="{C5A59A99-74EB-4D1C-9AC5-571D86DE9FEB}" srcOrd="1" destOrd="0" presId="urn:microsoft.com/office/officeart/2005/8/layout/orgChart1"/>
    <dgm:cxn modelId="{3DB7EDFD-7A0A-499C-AA71-33587C06F612}" type="presOf" srcId="{DDEAFE19-5A23-4DED-9DD4-0DD3D9D1C475}" destId="{48C66C9F-CC98-4E97-95FB-242484C2F85A}" srcOrd="0" destOrd="0" presId="urn:microsoft.com/office/officeart/2005/8/layout/orgChart1"/>
    <dgm:cxn modelId="{09BA57B0-273B-407B-9072-01A32639A882}" type="presParOf" srcId="{4031F61D-A324-45CF-A599-48FCBB0244C6}" destId="{0059F240-5E99-4D24-A371-917C6CD9806F}" srcOrd="0" destOrd="0" presId="urn:microsoft.com/office/officeart/2005/8/layout/orgChart1"/>
    <dgm:cxn modelId="{982B8D1C-53B2-44D9-9DD9-2425EDB952DE}" type="presParOf" srcId="{0059F240-5E99-4D24-A371-917C6CD9806F}" destId="{47C9456D-E049-479C-8986-8F5183B96CAC}" srcOrd="0" destOrd="0" presId="urn:microsoft.com/office/officeart/2005/8/layout/orgChart1"/>
    <dgm:cxn modelId="{980564F1-FCB0-471C-8310-652E8387CB33}" type="presParOf" srcId="{47C9456D-E049-479C-8986-8F5183B96CAC}" destId="{51941AA8-14B3-4063-9C2D-07C7C4264F51}" srcOrd="0" destOrd="0" presId="urn:microsoft.com/office/officeart/2005/8/layout/orgChart1"/>
    <dgm:cxn modelId="{00544D96-4AE1-4E29-8D3B-8458BA33B13A}" type="presParOf" srcId="{47C9456D-E049-479C-8986-8F5183B96CAC}" destId="{ED8D23AD-815E-4E7C-939A-D230EB24D0E6}" srcOrd="1" destOrd="0" presId="urn:microsoft.com/office/officeart/2005/8/layout/orgChart1"/>
    <dgm:cxn modelId="{CFF1A2D3-4308-462E-9344-5F68E90B9F6B}" type="presParOf" srcId="{0059F240-5E99-4D24-A371-917C6CD9806F}" destId="{46F9FBDC-74C8-4464-9CB6-7ABD0A99F1A2}" srcOrd="1" destOrd="0" presId="urn:microsoft.com/office/officeart/2005/8/layout/orgChart1"/>
    <dgm:cxn modelId="{D0216568-C63C-444F-BD86-3F4D25872D58}" type="presParOf" srcId="{0059F240-5E99-4D24-A371-917C6CD9806F}" destId="{60E222A3-97D9-4893-A26A-E6E8167DE21D}" srcOrd="2" destOrd="0" presId="urn:microsoft.com/office/officeart/2005/8/layout/orgChart1"/>
    <dgm:cxn modelId="{6F57D283-BFB6-407D-B835-CD8DE8DAD1A7}" type="presParOf" srcId="{60E222A3-97D9-4893-A26A-E6E8167DE21D}" destId="{48C66C9F-CC98-4E97-95FB-242484C2F85A}" srcOrd="0" destOrd="0" presId="urn:microsoft.com/office/officeart/2005/8/layout/orgChart1"/>
    <dgm:cxn modelId="{F903C236-9BB3-4F19-8F60-9A92003EC2C8}" type="presParOf" srcId="{60E222A3-97D9-4893-A26A-E6E8167DE21D}" destId="{78BA236F-A79D-4CE5-9E6E-E891DA747E96}" srcOrd="1" destOrd="0" presId="urn:microsoft.com/office/officeart/2005/8/layout/orgChart1"/>
    <dgm:cxn modelId="{D29D16F8-696F-4F1D-BE6F-D103F506A3B2}" type="presParOf" srcId="{78BA236F-A79D-4CE5-9E6E-E891DA747E96}" destId="{A1414B6A-DA3F-443A-992B-831343050D11}" srcOrd="0" destOrd="0" presId="urn:microsoft.com/office/officeart/2005/8/layout/orgChart1"/>
    <dgm:cxn modelId="{488AA670-E7D5-4108-A182-886A330FF25D}" type="presParOf" srcId="{A1414B6A-DA3F-443A-992B-831343050D11}" destId="{A87EDBF3-ABB2-4A11-AADA-709E1AEF3815}" srcOrd="0" destOrd="0" presId="urn:microsoft.com/office/officeart/2005/8/layout/orgChart1"/>
    <dgm:cxn modelId="{15F541B5-91BD-4323-98A8-7A36F8FBC4A4}" type="presParOf" srcId="{A1414B6A-DA3F-443A-992B-831343050D11}" destId="{C5A59A99-74EB-4D1C-9AC5-571D86DE9FEB}" srcOrd="1" destOrd="0" presId="urn:microsoft.com/office/officeart/2005/8/layout/orgChart1"/>
    <dgm:cxn modelId="{F3799844-2AA7-42EA-98D3-DA84E485CC95}" type="presParOf" srcId="{78BA236F-A79D-4CE5-9E6E-E891DA747E96}" destId="{CBDABC00-EA41-4AD2-8C1E-8EFCA383BA2B}" srcOrd="1" destOrd="0" presId="urn:microsoft.com/office/officeart/2005/8/layout/orgChart1"/>
    <dgm:cxn modelId="{0012A515-A962-42BB-B103-A97274479A04}" type="presParOf" srcId="{78BA236F-A79D-4CE5-9E6E-E891DA747E96}" destId="{D5E8F170-6A35-47EC-BE70-B87EB46427C6}" srcOrd="2" destOrd="0" presId="urn:microsoft.com/office/officeart/2005/8/layout/orgChart1"/>
    <dgm:cxn modelId="{313E010B-F996-40A6-977F-93F9E1451F7F}" type="presParOf" srcId="{D5E8F170-6A35-47EC-BE70-B87EB46427C6}" destId="{D86977D2-D999-4A13-B732-A05777BC8C1C}" srcOrd="0" destOrd="0" presId="urn:microsoft.com/office/officeart/2005/8/layout/orgChart1"/>
    <dgm:cxn modelId="{6F82B658-9A1E-418F-A4FF-0D362B9872CB}" type="presParOf" srcId="{D5E8F170-6A35-47EC-BE70-B87EB46427C6}" destId="{3B1698BC-1C2C-4FB7-B335-4C1E1782E456}" srcOrd="1" destOrd="0" presId="urn:microsoft.com/office/officeart/2005/8/layout/orgChart1"/>
    <dgm:cxn modelId="{EA0BA0C8-FD2B-4511-9EBB-E4DDE9479A51}" type="presParOf" srcId="{3B1698BC-1C2C-4FB7-B335-4C1E1782E456}" destId="{E37B5005-8A95-431E-A37B-A9B99D16D626}" srcOrd="0" destOrd="0" presId="urn:microsoft.com/office/officeart/2005/8/layout/orgChart1"/>
    <dgm:cxn modelId="{EF88AE3D-342D-45BA-BF0D-C12641C9B225}" type="presParOf" srcId="{E37B5005-8A95-431E-A37B-A9B99D16D626}" destId="{318B505C-ED8D-4CCE-8C44-90582651C5EC}" srcOrd="0" destOrd="0" presId="urn:microsoft.com/office/officeart/2005/8/layout/orgChart1"/>
    <dgm:cxn modelId="{F62F1771-7ABE-49CA-AE7F-9F01642771F1}" type="presParOf" srcId="{E37B5005-8A95-431E-A37B-A9B99D16D626}" destId="{FD39E8AF-F2AD-4975-877C-15BB280E2B28}" srcOrd="1" destOrd="0" presId="urn:microsoft.com/office/officeart/2005/8/layout/orgChart1"/>
    <dgm:cxn modelId="{67ACC069-7E31-41AE-B528-01688A8B6EE9}" type="presParOf" srcId="{3B1698BC-1C2C-4FB7-B335-4C1E1782E456}" destId="{CD569F88-9680-410B-83D1-3336269178F7}" srcOrd="1" destOrd="0" presId="urn:microsoft.com/office/officeart/2005/8/layout/orgChart1"/>
    <dgm:cxn modelId="{197CB727-DB3C-4C19-A729-86F9774C6B45}" type="presParOf" srcId="{3B1698BC-1C2C-4FB7-B335-4C1E1782E456}" destId="{B4AD782F-414D-4DDB-AA3A-38B1CC9B28C1}" srcOrd="2" destOrd="0" presId="urn:microsoft.com/office/officeart/2005/8/layout/orgChart1"/>
    <dgm:cxn modelId="{660CC36F-DCC6-42E1-968E-F119A32688A6}" type="presParOf" srcId="{D5E8F170-6A35-47EC-BE70-B87EB46427C6}" destId="{4DD31779-FE3B-4136-8A4F-754023AC5050}" srcOrd="2" destOrd="0" presId="urn:microsoft.com/office/officeart/2005/8/layout/orgChart1"/>
    <dgm:cxn modelId="{986FC90E-0B7A-4F16-BA97-46D93480A00A}" type="presParOf" srcId="{D5E8F170-6A35-47EC-BE70-B87EB46427C6}" destId="{6046D33C-FBA2-4FB0-AF1C-9C2F0DB1D10D}" srcOrd="3" destOrd="0" presId="urn:microsoft.com/office/officeart/2005/8/layout/orgChart1"/>
    <dgm:cxn modelId="{9D0259E0-698A-4598-9043-D27A56393B5C}" type="presParOf" srcId="{6046D33C-FBA2-4FB0-AF1C-9C2F0DB1D10D}" destId="{27F01DA5-7F9F-4D86-ADE7-48A737A5A497}" srcOrd="0" destOrd="0" presId="urn:microsoft.com/office/officeart/2005/8/layout/orgChart1"/>
    <dgm:cxn modelId="{470077EB-F3F4-4063-8557-3379DEEBA705}" type="presParOf" srcId="{27F01DA5-7F9F-4D86-ADE7-48A737A5A497}" destId="{6C0E6BC1-FC3B-4B0A-84F6-4CE6F13BE215}" srcOrd="0" destOrd="0" presId="urn:microsoft.com/office/officeart/2005/8/layout/orgChart1"/>
    <dgm:cxn modelId="{A6D01572-A709-4486-BB5F-357505727952}" type="presParOf" srcId="{27F01DA5-7F9F-4D86-ADE7-48A737A5A497}" destId="{904F2841-5A87-4057-918D-D5BD03944987}" srcOrd="1" destOrd="0" presId="urn:microsoft.com/office/officeart/2005/8/layout/orgChart1"/>
    <dgm:cxn modelId="{548BF870-6B74-4DA7-BE0F-B7E4100DE08A}" type="presParOf" srcId="{6046D33C-FBA2-4FB0-AF1C-9C2F0DB1D10D}" destId="{911951CF-CF38-4CD3-9BD6-896EAA22CF93}" srcOrd="1" destOrd="0" presId="urn:microsoft.com/office/officeart/2005/8/layout/orgChart1"/>
    <dgm:cxn modelId="{3707BD42-4A37-4F7F-8B7B-71EA55FE5F60}" type="presParOf" srcId="{6046D33C-FBA2-4FB0-AF1C-9C2F0DB1D10D}" destId="{0F355E8C-6E43-476C-B33B-20418F5D5A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0404EB-A2DE-42F8-B719-D53AD82DB6C5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8E9AAF2-5FE6-4CB1-9293-CC4E872109D7}">
      <dgm:prSet/>
      <dgm:spPr/>
      <dgm:t>
        <a:bodyPr/>
        <a:lstStyle/>
        <a:p>
          <a:r>
            <a:rPr lang="en-US"/>
            <a:t>Past tense</a:t>
          </a:r>
        </a:p>
      </dgm:t>
    </dgm:pt>
    <dgm:pt modelId="{BF975EC6-5A56-4FDE-922E-D96B142220BD}" type="parTrans" cxnId="{B6EF7388-288D-48AB-B7C4-F199D47C1FDB}">
      <dgm:prSet/>
      <dgm:spPr/>
      <dgm:t>
        <a:bodyPr/>
        <a:lstStyle/>
        <a:p>
          <a:endParaRPr lang="en-US"/>
        </a:p>
      </dgm:t>
    </dgm:pt>
    <dgm:pt modelId="{9037E664-5EE1-485C-8EEE-8DA107BA977D}" type="sibTrans" cxnId="{B6EF7388-288D-48AB-B7C4-F199D47C1FDB}">
      <dgm:prSet/>
      <dgm:spPr/>
      <dgm:t>
        <a:bodyPr/>
        <a:lstStyle/>
        <a:p>
          <a:endParaRPr lang="en-US"/>
        </a:p>
      </dgm:t>
    </dgm:pt>
    <dgm:pt modelId="{009F8C1D-E1B0-44EF-9C3B-CBC301C83313}">
      <dgm:prSet/>
      <dgm:spPr/>
      <dgm:t>
        <a:bodyPr/>
        <a:lstStyle/>
        <a:p>
          <a:r>
            <a:rPr lang="en-US"/>
            <a:t>Active voice</a:t>
          </a:r>
        </a:p>
      </dgm:t>
    </dgm:pt>
    <dgm:pt modelId="{8D011687-8BBE-47B8-8E2B-EC29804464C8}" type="parTrans" cxnId="{C69BB8B9-D3F8-4C20-8135-5B6BF85F04A2}">
      <dgm:prSet/>
      <dgm:spPr/>
      <dgm:t>
        <a:bodyPr/>
        <a:lstStyle/>
        <a:p>
          <a:endParaRPr lang="en-US"/>
        </a:p>
      </dgm:t>
    </dgm:pt>
    <dgm:pt modelId="{853AC808-3338-49A6-A4C9-5ABE80425F15}" type="sibTrans" cxnId="{C69BB8B9-D3F8-4C20-8135-5B6BF85F04A2}">
      <dgm:prSet/>
      <dgm:spPr/>
      <dgm:t>
        <a:bodyPr/>
        <a:lstStyle/>
        <a:p>
          <a:endParaRPr lang="en-US"/>
        </a:p>
      </dgm:t>
    </dgm:pt>
    <dgm:pt modelId="{7073E735-B0B5-4DEF-BCA7-66C2D1561B44}">
      <dgm:prSet/>
      <dgm:spPr/>
      <dgm:t>
        <a:bodyPr/>
        <a:lstStyle/>
        <a:p>
          <a:r>
            <a:rPr lang="en-US"/>
            <a:t>?!? First person !?!</a:t>
          </a:r>
        </a:p>
      </dgm:t>
    </dgm:pt>
    <dgm:pt modelId="{9CF4C442-3340-4EA4-BDA6-7F46BBBEF7E2}" type="parTrans" cxnId="{8568B797-8682-4AA1-90D0-B62EADEDB3C0}">
      <dgm:prSet/>
      <dgm:spPr/>
      <dgm:t>
        <a:bodyPr/>
        <a:lstStyle/>
        <a:p>
          <a:endParaRPr lang="en-US"/>
        </a:p>
      </dgm:t>
    </dgm:pt>
    <dgm:pt modelId="{EE162437-DDCC-4F7D-8F4A-FA1BE3AF5647}" type="sibTrans" cxnId="{8568B797-8682-4AA1-90D0-B62EADEDB3C0}">
      <dgm:prSet/>
      <dgm:spPr/>
      <dgm:t>
        <a:bodyPr/>
        <a:lstStyle/>
        <a:p>
          <a:endParaRPr lang="en-US"/>
        </a:p>
      </dgm:t>
    </dgm:pt>
    <dgm:pt modelId="{66CDDFF2-0B51-4EA9-9E87-069D151C6261}" type="pres">
      <dgm:prSet presAssocID="{230404EB-A2DE-42F8-B719-D53AD82DB6C5}" presName="vert0" presStyleCnt="0">
        <dgm:presLayoutVars>
          <dgm:dir/>
          <dgm:animOne val="branch"/>
          <dgm:animLvl val="lvl"/>
        </dgm:presLayoutVars>
      </dgm:prSet>
      <dgm:spPr/>
    </dgm:pt>
    <dgm:pt modelId="{0456F55D-20EF-4832-89CC-BFEF0460F748}" type="pres">
      <dgm:prSet presAssocID="{88E9AAF2-5FE6-4CB1-9293-CC4E872109D7}" presName="thickLine" presStyleLbl="alignNode1" presStyleIdx="0" presStyleCnt="3"/>
      <dgm:spPr/>
    </dgm:pt>
    <dgm:pt modelId="{A1C85B78-9AAC-4713-9826-75E4217F95A9}" type="pres">
      <dgm:prSet presAssocID="{88E9AAF2-5FE6-4CB1-9293-CC4E872109D7}" presName="horz1" presStyleCnt="0"/>
      <dgm:spPr/>
    </dgm:pt>
    <dgm:pt modelId="{FCAC8E9E-20D3-4469-A37E-0097216C6BF9}" type="pres">
      <dgm:prSet presAssocID="{88E9AAF2-5FE6-4CB1-9293-CC4E872109D7}" presName="tx1" presStyleLbl="revTx" presStyleIdx="0" presStyleCnt="3"/>
      <dgm:spPr/>
    </dgm:pt>
    <dgm:pt modelId="{4B6B7B76-6D04-402B-8D43-6962093DFD01}" type="pres">
      <dgm:prSet presAssocID="{88E9AAF2-5FE6-4CB1-9293-CC4E872109D7}" presName="vert1" presStyleCnt="0"/>
      <dgm:spPr/>
    </dgm:pt>
    <dgm:pt modelId="{72A13AF2-0EF2-48E1-A483-F241BB779BE4}" type="pres">
      <dgm:prSet presAssocID="{009F8C1D-E1B0-44EF-9C3B-CBC301C83313}" presName="thickLine" presStyleLbl="alignNode1" presStyleIdx="1" presStyleCnt="3"/>
      <dgm:spPr/>
    </dgm:pt>
    <dgm:pt modelId="{972472BE-F07A-435A-A66C-34EBDC2F1CE5}" type="pres">
      <dgm:prSet presAssocID="{009F8C1D-E1B0-44EF-9C3B-CBC301C83313}" presName="horz1" presStyleCnt="0"/>
      <dgm:spPr/>
    </dgm:pt>
    <dgm:pt modelId="{CD76D96F-BF10-4E62-B16F-23870C9AC4FF}" type="pres">
      <dgm:prSet presAssocID="{009F8C1D-E1B0-44EF-9C3B-CBC301C83313}" presName="tx1" presStyleLbl="revTx" presStyleIdx="1" presStyleCnt="3"/>
      <dgm:spPr/>
    </dgm:pt>
    <dgm:pt modelId="{446D0500-AF89-45EF-AA60-E86368B8AA6A}" type="pres">
      <dgm:prSet presAssocID="{009F8C1D-E1B0-44EF-9C3B-CBC301C83313}" presName="vert1" presStyleCnt="0"/>
      <dgm:spPr/>
    </dgm:pt>
    <dgm:pt modelId="{E5F5FFC2-2EB8-49A2-88F9-FE00FD2C513B}" type="pres">
      <dgm:prSet presAssocID="{7073E735-B0B5-4DEF-BCA7-66C2D1561B44}" presName="thickLine" presStyleLbl="alignNode1" presStyleIdx="2" presStyleCnt="3"/>
      <dgm:spPr/>
    </dgm:pt>
    <dgm:pt modelId="{B217966E-1050-4236-A4E0-46A0C9466BF6}" type="pres">
      <dgm:prSet presAssocID="{7073E735-B0B5-4DEF-BCA7-66C2D1561B44}" presName="horz1" presStyleCnt="0"/>
      <dgm:spPr/>
    </dgm:pt>
    <dgm:pt modelId="{73DC9925-7160-4042-9135-98B50AD4C1CB}" type="pres">
      <dgm:prSet presAssocID="{7073E735-B0B5-4DEF-BCA7-66C2D1561B44}" presName="tx1" presStyleLbl="revTx" presStyleIdx="2" presStyleCnt="3"/>
      <dgm:spPr/>
    </dgm:pt>
    <dgm:pt modelId="{32853233-4964-4E87-A491-01E5E05C4DC5}" type="pres">
      <dgm:prSet presAssocID="{7073E735-B0B5-4DEF-BCA7-66C2D1561B44}" presName="vert1" presStyleCnt="0"/>
      <dgm:spPr/>
    </dgm:pt>
  </dgm:ptLst>
  <dgm:cxnLst>
    <dgm:cxn modelId="{96C7D51A-F9B8-4BEA-B4A9-456C2D4AFD3E}" type="presOf" srcId="{88E9AAF2-5FE6-4CB1-9293-CC4E872109D7}" destId="{FCAC8E9E-20D3-4469-A37E-0097216C6BF9}" srcOrd="0" destOrd="0" presId="urn:microsoft.com/office/officeart/2008/layout/LinedList"/>
    <dgm:cxn modelId="{C3A3A83B-6ED1-4EF0-8DE0-A3E1ACDA7E85}" type="presOf" srcId="{230404EB-A2DE-42F8-B719-D53AD82DB6C5}" destId="{66CDDFF2-0B51-4EA9-9E87-069D151C6261}" srcOrd="0" destOrd="0" presId="urn:microsoft.com/office/officeart/2008/layout/LinedList"/>
    <dgm:cxn modelId="{6A7B4F79-A9A8-4B5F-8FEF-1D65849D3A52}" type="presOf" srcId="{7073E735-B0B5-4DEF-BCA7-66C2D1561B44}" destId="{73DC9925-7160-4042-9135-98B50AD4C1CB}" srcOrd="0" destOrd="0" presId="urn:microsoft.com/office/officeart/2008/layout/LinedList"/>
    <dgm:cxn modelId="{B6EF7388-288D-48AB-B7C4-F199D47C1FDB}" srcId="{230404EB-A2DE-42F8-B719-D53AD82DB6C5}" destId="{88E9AAF2-5FE6-4CB1-9293-CC4E872109D7}" srcOrd="0" destOrd="0" parTransId="{BF975EC6-5A56-4FDE-922E-D96B142220BD}" sibTransId="{9037E664-5EE1-485C-8EEE-8DA107BA977D}"/>
    <dgm:cxn modelId="{8568B797-8682-4AA1-90D0-B62EADEDB3C0}" srcId="{230404EB-A2DE-42F8-B719-D53AD82DB6C5}" destId="{7073E735-B0B5-4DEF-BCA7-66C2D1561B44}" srcOrd="2" destOrd="0" parTransId="{9CF4C442-3340-4EA4-BDA6-7F46BBBEF7E2}" sibTransId="{EE162437-DDCC-4F7D-8F4A-FA1BE3AF5647}"/>
    <dgm:cxn modelId="{C69BB8B9-D3F8-4C20-8135-5B6BF85F04A2}" srcId="{230404EB-A2DE-42F8-B719-D53AD82DB6C5}" destId="{009F8C1D-E1B0-44EF-9C3B-CBC301C83313}" srcOrd="1" destOrd="0" parTransId="{8D011687-8BBE-47B8-8E2B-EC29804464C8}" sibTransId="{853AC808-3338-49A6-A4C9-5ABE80425F15}"/>
    <dgm:cxn modelId="{8D5B33D1-18A7-446B-8621-8B26F3407EBD}" type="presOf" srcId="{009F8C1D-E1B0-44EF-9C3B-CBC301C83313}" destId="{CD76D96F-BF10-4E62-B16F-23870C9AC4FF}" srcOrd="0" destOrd="0" presId="urn:microsoft.com/office/officeart/2008/layout/LinedList"/>
    <dgm:cxn modelId="{F8FD0A04-BCD7-417C-90D2-A5B6EE47BAAF}" type="presParOf" srcId="{66CDDFF2-0B51-4EA9-9E87-069D151C6261}" destId="{0456F55D-20EF-4832-89CC-BFEF0460F748}" srcOrd="0" destOrd="0" presId="urn:microsoft.com/office/officeart/2008/layout/LinedList"/>
    <dgm:cxn modelId="{428EF011-C6BB-4413-9B3E-91928A4A4109}" type="presParOf" srcId="{66CDDFF2-0B51-4EA9-9E87-069D151C6261}" destId="{A1C85B78-9AAC-4713-9826-75E4217F95A9}" srcOrd="1" destOrd="0" presId="urn:microsoft.com/office/officeart/2008/layout/LinedList"/>
    <dgm:cxn modelId="{61588B4F-DFBF-4456-A98E-81200486356F}" type="presParOf" srcId="{A1C85B78-9AAC-4713-9826-75E4217F95A9}" destId="{FCAC8E9E-20D3-4469-A37E-0097216C6BF9}" srcOrd="0" destOrd="0" presId="urn:microsoft.com/office/officeart/2008/layout/LinedList"/>
    <dgm:cxn modelId="{BED19814-EA38-4DF5-8F43-E7D3BF7BC09B}" type="presParOf" srcId="{A1C85B78-9AAC-4713-9826-75E4217F95A9}" destId="{4B6B7B76-6D04-402B-8D43-6962093DFD01}" srcOrd="1" destOrd="0" presId="urn:microsoft.com/office/officeart/2008/layout/LinedList"/>
    <dgm:cxn modelId="{656E3554-6B4E-4A27-9654-9BC73E6C8EBE}" type="presParOf" srcId="{66CDDFF2-0B51-4EA9-9E87-069D151C6261}" destId="{72A13AF2-0EF2-48E1-A483-F241BB779BE4}" srcOrd="2" destOrd="0" presId="urn:microsoft.com/office/officeart/2008/layout/LinedList"/>
    <dgm:cxn modelId="{E88CFB01-1397-42B1-95C5-EB4F53DFDBCA}" type="presParOf" srcId="{66CDDFF2-0B51-4EA9-9E87-069D151C6261}" destId="{972472BE-F07A-435A-A66C-34EBDC2F1CE5}" srcOrd="3" destOrd="0" presId="urn:microsoft.com/office/officeart/2008/layout/LinedList"/>
    <dgm:cxn modelId="{26E41203-8D4C-48BB-AEAB-A791A340FF5A}" type="presParOf" srcId="{972472BE-F07A-435A-A66C-34EBDC2F1CE5}" destId="{CD76D96F-BF10-4E62-B16F-23870C9AC4FF}" srcOrd="0" destOrd="0" presId="urn:microsoft.com/office/officeart/2008/layout/LinedList"/>
    <dgm:cxn modelId="{E085DC40-DE42-434D-AA55-5CF5B1175925}" type="presParOf" srcId="{972472BE-F07A-435A-A66C-34EBDC2F1CE5}" destId="{446D0500-AF89-45EF-AA60-E86368B8AA6A}" srcOrd="1" destOrd="0" presId="urn:microsoft.com/office/officeart/2008/layout/LinedList"/>
    <dgm:cxn modelId="{957E3867-EBBB-4A92-9F2F-FA8199C2A098}" type="presParOf" srcId="{66CDDFF2-0B51-4EA9-9E87-069D151C6261}" destId="{E5F5FFC2-2EB8-49A2-88F9-FE00FD2C513B}" srcOrd="4" destOrd="0" presId="urn:microsoft.com/office/officeart/2008/layout/LinedList"/>
    <dgm:cxn modelId="{9A39DD50-E7E2-4E29-93B6-98FA81E1896C}" type="presParOf" srcId="{66CDDFF2-0B51-4EA9-9E87-069D151C6261}" destId="{B217966E-1050-4236-A4E0-46A0C9466BF6}" srcOrd="5" destOrd="0" presId="urn:microsoft.com/office/officeart/2008/layout/LinedList"/>
    <dgm:cxn modelId="{F8D2EC89-7E5F-4E21-86D5-303A0305CE11}" type="presParOf" srcId="{B217966E-1050-4236-A4E0-46A0C9466BF6}" destId="{73DC9925-7160-4042-9135-98B50AD4C1CB}" srcOrd="0" destOrd="0" presId="urn:microsoft.com/office/officeart/2008/layout/LinedList"/>
    <dgm:cxn modelId="{1CEF5DD2-7B05-4427-90D2-3D11175AD0B7}" type="presParOf" srcId="{B217966E-1050-4236-A4E0-46A0C9466BF6}" destId="{32853233-4964-4E87-A491-01E5E05C4D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5961C-0D51-41F8-8E5F-A4A74F04C30D}">
      <dsp:nvSpPr>
        <dsp:cNvPr id="0" name=""/>
        <dsp:cNvSpPr/>
      </dsp:nvSpPr>
      <dsp:spPr>
        <a:xfrm>
          <a:off x="0" y="4358"/>
          <a:ext cx="6261100" cy="9282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92E1B-6AEA-46C2-A49E-51BEB83DC5F7}">
      <dsp:nvSpPr>
        <dsp:cNvPr id="0" name=""/>
        <dsp:cNvSpPr/>
      </dsp:nvSpPr>
      <dsp:spPr>
        <a:xfrm>
          <a:off x="280808" y="213224"/>
          <a:ext cx="510561" cy="510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61DE2-DE95-47EB-85B5-A9506769D316}">
      <dsp:nvSpPr>
        <dsp:cNvPr id="0" name=""/>
        <dsp:cNvSpPr/>
      </dsp:nvSpPr>
      <dsp:spPr>
        <a:xfrm>
          <a:off x="1072178" y="4358"/>
          <a:ext cx="5188921" cy="92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4" tIns="98244" rIns="98244" bIns="98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Stew/Marinate/Serve</a:t>
          </a:r>
        </a:p>
      </dsp:txBody>
      <dsp:txXfrm>
        <a:off x="1072178" y="4358"/>
        <a:ext cx="5188921" cy="928293"/>
      </dsp:txXfrm>
    </dsp:sp>
    <dsp:sp modelId="{6C5DDC66-8EEB-4057-83C5-1228834CBFC0}">
      <dsp:nvSpPr>
        <dsp:cNvPr id="0" name=""/>
        <dsp:cNvSpPr/>
      </dsp:nvSpPr>
      <dsp:spPr>
        <a:xfrm>
          <a:off x="0" y="1164724"/>
          <a:ext cx="6261100" cy="9282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D6BC2-A497-454F-BFDF-BCA2A5C41EED}">
      <dsp:nvSpPr>
        <dsp:cNvPr id="0" name=""/>
        <dsp:cNvSpPr/>
      </dsp:nvSpPr>
      <dsp:spPr>
        <a:xfrm>
          <a:off x="280808" y="1373590"/>
          <a:ext cx="510561" cy="510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A5B6F-105C-4692-94AF-4CDC831116A6}">
      <dsp:nvSpPr>
        <dsp:cNvPr id="0" name=""/>
        <dsp:cNvSpPr/>
      </dsp:nvSpPr>
      <dsp:spPr>
        <a:xfrm>
          <a:off x="1072178" y="1164724"/>
          <a:ext cx="5188921" cy="92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4" tIns="98244" rIns="98244" bIns="98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Excavate/Polish</a:t>
          </a:r>
        </a:p>
      </dsp:txBody>
      <dsp:txXfrm>
        <a:off x="1072178" y="1164724"/>
        <a:ext cx="5188921" cy="928293"/>
      </dsp:txXfrm>
    </dsp:sp>
    <dsp:sp modelId="{85D0A141-ABC6-42E7-8E9A-51989FA5314C}">
      <dsp:nvSpPr>
        <dsp:cNvPr id="0" name=""/>
        <dsp:cNvSpPr/>
      </dsp:nvSpPr>
      <dsp:spPr>
        <a:xfrm>
          <a:off x="0" y="2325090"/>
          <a:ext cx="6261100" cy="9282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24699-E451-4B7D-9F6C-D55F93B24A27}">
      <dsp:nvSpPr>
        <dsp:cNvPr id="0" name=""/>
        <dsp:cNvSpPr/>
      </dsp:nvSpPr>
      <dsp:spPr>
        <a:xfrm>
          <a:off x="280808" y="2533956"/>
          <a:ext cx="510561" cy="5105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B8CD5-93BD-45A5-A673-065FC7F55710}">
      <dsp:nvSpPr>
        <dsp:cNvPr id="0" name=""/>
        <dsp:cNvSpPr/>
      </dsp:nvSpPr>
      <dsp:spPr>
        <a:xfrm>
          <a:off x="1072178" y="2325090"/>
          <a:ext cx="5188921" cy="92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4" tIns="98244" rIns="98244" bIns="98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Plan/Sketch/Revise/Review</a:t>
          </a:r>
        </a:p>
      </dsp:txBody>
      <dsp:txXfrm>
        <a:off x="1072178" y="2325090"/>
        <a:ext cx="5188921" cy="928293"/>
      </dsp:txXfrm>
    </dsp:sp>
    <dsp:sp modelId="{184B1EB5-AE0A-432C-9ED9-C8EB4C525A95}">
      <dsp:nvSpPr>
        <dsp:cNvPr id="0" name=""/>
        <dsp:cNvSpPr/>
      </dsp:nvSpPr>
      <dsp:spPr>
        <a:xfrm>
          <a:off x="0" y="3485457"/>
          <a:ext cx="6261100" cy="9282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79920-71EB-46D9-B03E-FB46A825AF9D}">
      <dsp:nvSpPr>
        <dsp:cNvPr id="0" name=""/>
        <dsp:cNvSpPr/>
      </dsp:nvSpPr>
      <dsp:spPr>
        <a:xfrm>
          <a:off x="280808" y="3694323"/>
          <a:ext cx="510561" cy="5105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FCC0E-AB95-4C80-B6DB-76BC5907B7C7}">
      <dsp:nvSpPr>
        <dsp:cNvPr id="0" name=""/>
        <dsp:cNvSpPr/>
      </dsp:nvSpPr>
      <dsp:spPr>
        <a:xfrm>
          <a:off x="1072178" y="3485457"/>
          <a:ext cx="5188921" cy="92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4" tIns="98244" rIns="98244" bIns="98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Carrot/Stick</a:t>
          </a:r>
        </a:p>
      </dsp:txBody>
      <dsp:txXfrm>
        <a:off x="1072178" y="3485457"/>
        <a:ext cx="5188921" cy="928293"/>
      </dsp:txXfrm>
    </dsp:sp>
    <dsp:sp modelId="{C1D930F9-157D-4DBC-8769-DC0468BCD41D}">
      <dsp:nvSpPr>
        <dsp:cNvPr id="0" name=""/>
        <dsp:cNvSpPr/>
      </dsp:nvSpPr>
      <dsp:spPr>
        <a:xfrm>
          <a:off x="0" y="4645823"/>
          <a:ext cx="6261100" cy="9282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A508C-0CBC-434B-BAFE-F0776ACB0065}">
      <dsp:nvSpPr>
        <dsp:cNvPr id="0" name=""/>
        <dsp:cNvSpPr/>
      </dsp:nvSpPr>
      <dsp:spPr>
        <a:xfrm>
          <a:off x="280808" y="4854689"/>
          <a:ext cx="510561" cy="5105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852D9-556F-4D80-8152-1658915AFD07}">
      <dsp:nvSpPr>
        <dsp:cNvPr id="0" name=""/>
        <dsp:cNvSpPr/>
      </dsp:nvSpPr>
      <dsp:spPr>
        <a:xfrm>
          <a:off x="1072178" y="4645823"/>
          <a:ext cx="5188921" cy="928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4" tIns="98244" rIns="98244" bIns="98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Chaos/Quantum entanglement</a:t>
          </a:r>
        </a:p>
      </dsp:txBody>
      <dsp:txXfrm>
        <a:off x="1072178" y="4645823"/>
        <a:ext cx="5188921" cy="928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1779-FE3B-4136-8A4F-754023AC5050}">
      <dsp:nvSpPr>
        <dsp:cNvPr id="0" name=""/>
        <dsp:cNvSpPr/>
      </dsp:nvSpPr>
      <dsp:spPr>
        <a:xfrm>
          <a:off x="3577470" y="2052980"/>
          <a:ext cx="106490" cy="466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529"/>
              </a:lnTo>
              <a:lnTo>
                <a:pt x="106490" y="4665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77D2-D999-4A13-B732-A05777BC8C1C}">
      <dsp:nvSpPr>
        <dsp:cNvPr id="0" name=""/>
        <dsp:cNvSpPr/>
      </dsp:nvSpPr>
      <dsp:spPr>
        <a:xfrm>
          <a:off x="3470979" y="2052980"/>
          <a:ext cx="106490" cy="466529"/>
        </a:xfrm>
        <a:custGeom>
          <a:avLst/>
          <a:gdLst/>
          <a:ahLst/>
          <a:cxnLst/>
          <a:rect l="0" t="0" r="0" b="0"/>
          <a:pathLst>
            <a:path>
              <a:moveTo>
                <a:pt x="106490" y="0"/>
              </a:moveTo>
              <a:lnTo>
                <a:pt x="106490" y="466529"/>
              </a:lnTo>
              <a:lnTo>
                <a:pt x="0" y="4665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66C9F-CC98-4E97-95FB-242484C2F85A}">
      <dsp:nvSpPr>
        <dsp:cNvPr id="0" name=""/>
        <dsp:cNvSpPr/>
      </dsp:nvSpPr>
      <dsp:spPr>
        <a:xfrm>
          <a:off x="2350294" y="1332901"/>
          <a:ext cx="720078" cy="466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529"/>
              </a:lnTo>
              <a:lnTo>
                <a:pt x="720078" y="46652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A29F9-EAD6-4D3C-94B6-FCCA3651892E}">
      <dsp:nvSpPr>
        <dsp:cNvPr id="0" name=""/>
        <dsp:cNvSpPr/>
      </dsp:nvSpPr>
      <dsp:spPr>
        <a:xfrm>
          <a:off x="1123117" y="2052980"/>
          <a:ext cx="106490" cy="466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529"/>
              </a:lnTo>
              <a:lnTo>
                <a:pt x="106490" y="4665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B3A17-4CBF-4C4E-BA3C-7CEAB0FD3FB4}">
      <dsp:nvSpPr>
        <dsp:cNvPr id="0" name=""/>
        <dsp:cNvSpPr/>
      </dsp:nvSpPr>
      <dsp:spPr>
        <a:xfrm>
          <a:off x="1016626" y="2052980"/>
          <a:ext cx="106490" cy="466529"/>
        </a:xfrm>
        <a:custGeom>
          <a:avLst/>
          <a:gdLst/>
          <a:ahLst/>
          <a:cxnLst/>
          <a:rect l="0" t="0" r="0" b="0"/>
          <a:pathLst>
            <a:path>
              <a:moveTo>
                <a:pt x="106490" y="0"/>
              </a:moveTo>
              <a:lnTo>
                <a:pt x="106490" y="466529"/>
              </a:lnTo>
              <a:lnTo>
                <a:pt x="0" y="4665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685EB-A6F7-463E-9211-C80335A0C6E9}">
      <dsp:nvSpPr>
        <dsp:cNvPr id="0" name=""/>
        <dsp:cNvSpPr/>
      </dsp:nvSpPr>
      <dsp:spPr>
        <a:xfrm>
          <a:off x="1630215" y="1332901"/>
          <a:ext cx="720078" cy="466529"/>
        </a:xfrm>
        <a:custGeom>
          <a:avLst/>
          <a:gdLst/>
          <a:ahLst/>
          <a:cxnLst/>
          <a:rect l="0" t="0" r="0" b="0"/>
          <a:pathLst>
            <a:path>
              <a:moveTo>
                <a:pt x="720078" y="0"/>
              </a:moveTo>
              <a:lnTo>
                <a:pt x="720078" y="466529"/>
              </a:lnTo>
              <a:lnTo>
                <a:pt x="0" y="46652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41AA8-14B3-4063-9C2D-07C7C4264F51}">
      <dsp:nvSpPr>
        <dsp:cNvPr id="0" name=""/>
        <dsp:cNvSpPr/>
      </dsp:nvSpPr>
      <dsp:spPr>
        <a:xfrm>
          <a:off x="1843196" y="825803"/>
          <a:ext cx="1014195" cy="507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Types</a:t>
          </a:r>
        </a:p>
      </dsp:txBody>
      <dsp:txXfrm>
        <a:off x="1843196" y="825803"/>
        <a:ext cx="1014195" cy="507097"/>
      </dsp:txXfrm>
    </dsp:sp>
    <dsp:sp modelId="{BD7211C2-01CF-4FB1-8070-F8220E410F89}">
      <dsp:nvSpPr>
        <dsp:cNvPr id="0" name=""/>
        <dsp:cNvSpPr/>
      </dsp:nvSpPr>
      <dsp:spPr>
        <a:xfrm>
          <a:off x="616019" y="1545882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Qualitative</a:t>
          </a:r>
        </a:p>
      </dsp:txBody>
      <dsp:txXfrm>
        <a:off x="616019" y="1545882"/>
        <a:ext cx="1014195" cy="507097"/>
      </dsp:txXfrm>
    </dsp:sp>
    <dsp:sp modelId="{8A4D18A3-95D8-4044-BEAE-9BA900F57813}">
      <dsp:nvSpPr>
        <dsp:cNvPr id="0" name=""/>
        <dsp:cNvSpPr/>
      </dsp:nvSpPr>
      <dsp:spPr>
        <a:xfrm>
          <a:off x="2431" y="2265961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Nominal</a:t>
          </a:r>
        </a:p>
      </dsp:txBody>
      <dsp:txXfrm>
        <a:off x="2431" y="2265961"/>
        <a:ext cx="1014195" cy="507097"/>
      </dsp:txXfrm>
    </dsp:sp>
    <dsp:sp modelId="{BFE09A4B-108A-48B1-905D-45D817B9FA3F}">
      <dsp:nvSpPr>
        <dsp:cNvPr id="0" name=""/>
        <dsp:cNvSpPr/>
      </dsp:nvSpPr>
      <dsp:spPr>
        <a:xfrm>
          <a:off x="1229608" y="2265961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Ordinal</a:t>
          </a:r>
        </a:p>
      </dsp:txBody>
      <dsp:txXfrm>
        <a:off x="1229608" y="2265961"/>
        <a:ext cx="1014195" cy="507097"/>
      </dsp:txXfrm>
    </dsp:sp>
    <dsp:sp modelId="{A87EDBF3-ABB2-4A11-AADA-709E1AEF3815}">
      <dsp:nvSpPr>
        <dsp:cNvPr id="0" name=""/>
        <dsp:cNvSpPr/>
      </dsp:nvSpPr>
      <dsp:spPr>
        <a:xfrm>
          <a:off x="3070372" y="1545882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Quantitative</a:t>
          </a:r>
        </a:p>
      </dsp:txBody>
      <dsp:txXfrm>
        <a:off x="3070372" y="1545882"/>
        <a:ext cx="1014195" cy="507097"/>
      </dsp:txXfrm>
    </dsp:sp>
    <dsp:sp modelId="{318B505C-ED8D-4CCE-8C44-90582651C5EC}">
      <dsp:nvSpPr>
        <dsp:cNvPr id="0" name=""/>
        <dsp:cNvSpPr/>
      </dsp:nvSpPr>
      <dsp:spPr>
        <a:xfrm>
          <a:off x="2456784" y="2265961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Discrete</a:t>
          </a:r>
        </a:p>
      </dsp:txBody>
      <dsp:txXfrm>
        <a:off x="2456784" y="2265961"/>
        <a:ext cx="1014195" cy="507097"/>
      </dsp:txXfrm>
    </dsp:sp>
    <dsp:sp modelId="{6C0E6BC1-FC3B-4B0A-84F6-4CE6F13BE215}">
      <dsp:nvSpPr>
        <dsp:cNvPr id="0" name=""/>
        <dsp:cNvSpPr/>
      </dsp:nvSpPr>
      <dsp:spPr>
        <a:xfrm>
          <a:off x="3683961" y="2265961"/>
          <a:ext cx="1014195" cy="507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Continuous</a:t>
          </a:r>
        </a:p>
      </dsp:txBody>
      <dsp:txXfrm>
        <a:off x="3683961" y="2265961"/>
        <a:ext cx="1014195" cy="507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A29F9-EAD6-4D3C-94B6-FCCA3651892E}">
      <dsp:nvSpPr>
        <dsp:cNvPr id="0" name=""/>
        <dsp:cNvSpPr/>
      </dsp:nvSpPr>
      <dsp:spPr>
        <a:xfrm>
          <a:off x="1845190" y="2216872"/>
          <a:ext cx="175325" cy="768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8091"/>
              </a:lnTo>
              <a:lnTo>
                <a:pt x="175325" y="768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B3A17-4CBF-4C4E-BA3C-7CEAB0FD3FB4}">
      <dsp:nvSpPr>
        <dsp:cNvPr id="0" name=""/>
        <dsp:cNvSpPr/>
      </dsp:nvSpPr>
      <dsp:spPr>
        <a:xfrm>
          <a:off x="1669864" y="2216872"/>
          <a:ext cx="175325" cy="768091"/>
        </a:xfrm>
        <a:custGeom>
          <a:avLst/>
          <a:gdLst/>
          <a:ahLst/>
          <a:cxnLst/>
          <a:rect l="0" t="0" r="0" b="0"/>
          <a:pathLst>
            <a:path>
              <a:moveTo>
                <a:pt x="175325" y="0"/>
              </a:moveTo>
              <a:lnTo>
                <a:pt x="175325" y="768091"/>
              </a:lnTo>
              <a:lnTo>
                <a:pt x="0" y="768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685EB-A6F7-463E-9211-C80335A0C6E9}">
      <dsp:nvSpPr>
        <dsp:cNvPr id="0" name=""/>
        <dsp:cNvSpPr/>
      </dsp:nvSpPr>
      <dsp:spPr>
        <a:xfrm>
          <a:off x="2680072" y="1031339"/>
          <a:ext cx="1185532" cy="768091"/>
        </a:xfrm>
        <a:custGeom>
          <a:avLst/>
          <a:gdLst/>
          <a:ahLst/>
          <a:cxnLst/>
          <a:rect l="0" t="0" r="0" b="0"/>
          <a:pathLst>
            <a:path>
              <a:moveTo>
                <a:pt x="1185532" y="0"/>
              </a:moveTo>
              <a:lnTo>
                <a:pt x="1185532" y="768091"/>
              </a:lnTo>
              <a:lnTo>
                <a:pt x="0" y="7680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41AA8-14B3-4063-9C2D-07C7C4264F51}">
      <dsp:nvSpPr>
        <dsp:cNvPr id="0" name=""/>
        <dsp:cNvSpPr/>
      </dsp:nvSpPr>
      <dsp:spPr>
        <a:xfrm>
          <a:off x="3030723" y="196457"/>
          <a:ext cx="1669764" cy="8348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Types</a:t>
          </a:r>
        </a:p>
      </dsp:txBody>
      <dsp:txXfrm>
        <a:off x="3030723" y="196457"/>
        <a:ext cx="1669764" cy="834882"/>
      </dsp:txXfrm>
    </dsp:sp>
    <dsp:sp modelId="{BD7211C2-01CF-4FB1-8070-F8220E410F89}">
      <dsp:nvSpPr>
        <dsp:cNvPr id="0" name=""/>
        <dsp:cNvSpPr/>
      </dsp:nvSpPr>
      <dsp:spPr>
        <a:xfrm>
          <a:off x="1010307" y="1381990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Qualitative</a:t>
          </a:r>
        </a:p>
      </dsp:txBody>
      <dsp:txXfrm>
        <a:off x="1010307" y="1381990"/>
        <a:ext cx="1669764" cy="834882"/>
      </dsp:txXfrm>
    </dsp:sp>
    <dsp:sp modelId="{8A4D18A3-95D8-4044-BEAE-9BA900F57813}">
      <dsp:nvSpPr>
        <dsp:cNvPr id="0" name=""/>
        <dsp:cNvSpPr/>
      </dsp:nvSpPr>
      <dsp:spPr>
        <a:xfrm>
          <a:off x="100" y="2567523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Nominal</a:t>
          </a:r>
        </a:p>
      </dsp:txBody>
      <dsp:txXfrm>
        <a:off x="100" y="2567523"/>
        <a:ext cx="1669764" cy="834882"/>
      </dsp:txXfrm>
    </dsp:sp>
    <dsp:sp modelId="{BFE09A4B-108A-48B1-905D-45D817B9FA3F}">
      <dsp:nvSpPr>
        <dsp:cNvPr id="0" name=""/>
        <dsp:cNvSpPr/>
      </dsp:nvSpPr>
      <dsp:spPr>
        <a:xfrm>
          <a:off x="2020515" y="2567523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Ordinal</a:t>
          </a:r>
        </a:p>
      </dsp:txBody>
      <dsp:txXfrm>
        <a:off x="2020515" y="2567523"/>
        <a:ext cx="1669764" cy="834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31779-FE3B-4136-8A4F-754023AC5050}">
      <dsp:nvSpPr>
        <dsp:cNvPr id="0" name=""/>
        <dsp:cNvSpPr/>
      </dsp:nvSpPr>
      <dsp:spPr>
        <a:xfrm>
          <a:off x="2680072" y="2216872"/>
          <a:ext cx="175325" cy="768091"/>
        </a:xfrm>
        <a:custGeom>
          <a:avLst/>
          <a:gdLst/>
          <a:ahLst/>
          <a:cxnLst/>
          <a:rect l="0" t="0" r="0" b="0"/>
          <a:pathLst>
            <a:path>
              <a:moveTo>
                <a:pt x="175325" y="0"/>
              </a:moveTo>
              <a:lnTo>
                <a:pt x="175325" y="768091"/>
              </a:lnTo>
              <a:lnTo>
                <a:pt x="0" y="768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77D2-D999-4A13-B732-A05777BC8C1C}">
      <dsp:nvSpPr>
        <dsp:cNvPr id="0" name=""/>
        <dsp:cNvSpPr/>
      </dsp:nvSpPr>
      <dsp:spPr>
        <a:xfrm>
          <a:off x="2855397" y="2216872"/>
          <a:ext cx="175325" cy="768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8091"/>
              </a:lnTo>
              <a:lnTo>
                <a:pt x="175325" y="768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66C9F-CC98-4E97-95FB-242484C2F85A}">
      <dsp:nvSpPr>
        <dsp:cNvPr id="0" name=""/>
        <dsp:cNvSpPr/>
      </dsp:nvSpPr>
      <dsp:spPr>
        <a:xfrm>
          <a:off x="834982" y="1031339"/>
          <a:ext cx="1185532" cy="768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8091"/>
              </a:lnTo>
              <a:lnTo>
                <a:pt x="1185532" y="7680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41AA8-14B3-4063-9C2D-07C7C4264F51}">
      <dsp:nvSpPr>
        <dsp:cNvPr id="0" name=""/>
        <dsp:cNvSpPr/>
      </dsp:nvSpPr>
      <dsp:spPr>
        <a:xfrm>
          <a:off x="100" y="196457"/>
          <a:ext cx="1669764" cy="8348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100" y="196457"/>
        <a:ext cx="1669764" cy="834882"/>
      </dsp:txXfrm>
    </dsp:sp>
    <dsp:sp modelId="{A87EDBF3-ABB2-4A11-AADA-709E1AEF3815}">
      <dsp:nvSpPr>
        <dsp:cNvPr id="0" name=""/>
        <dsp:cNvSpPr/>
      </dsp:nvSpPr>
      <dsp:spPr>
        <a:xfrm>
          <a:off x="2020515" y="1381990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Quantitative</a:t>
          </a:r>
        </a:p>
      </dsp:txBody>
      <dsp:txXfrm>
        <a:off x="2020515" y="1381990"/>
        <a:ext cx="1669764" cy="834882"/>
      </dsp:txXfrm>
    </dsp:sp>
    <dsp:sp modelId="{318B505C-ED8D-4CCE-8C44-90582651C5EC}">
      <dsp:nvSpPr>
        <dsp:cNvPr id="0" name=""/>
        <dsp:cNvSpPr/>
      </dsp:nvSpPr>
      <dsp:spPr>
        <a:xfrm>
          <a:off x="3030723" y="2567523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Discrete</a:t>
          </a:r>
        </a:p>
      </dsp:txBody>
      <dsp:txXfrm>
        <a:off x="3030723" y="2567523"/>
        <a:ext cx="1669764" cy="834882"/>
      </dsp:txXfrm>
    </dsp:sp>
    <dsp:sp modelId="{6C0E6BC1-FC3B-4B0A-84F6-4CE6F13BE215}">
      <dsp:nvSpPr>
        <dsp:cNvPr id="0" name=""/>
        <dsp:cNvSpPr/>
      </dsp:nvSpPr>
      <dsp:spPr>
        <a:xfrm>
          <a:off x="1010307" y="2567523"/>
          <a:ext cx="1669764" cy="8348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Continuous</a:t>
          </a:r>
        </a:p>
      </dsp:txBody>
      <dsp:txXfrm>
        <a:off x="1010307" y="2567523"/>
        <a:ext cx="1669764" cy="834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6F55D-20EF-4832-89CC-BFEF0460F748}">
      <dsp:nvSpPr>
        <dsp:cNvPr id="0" name=""/>
        <dsp:cNvSpPr/>
      </dsp:nvSpPr>
      <dsp:spPr>
        <a:xfrm>
          <a:off x="0" y="1757"/>
          <a:ext cx="36562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C8E9E-20D3-4469-A37E-0097216C6BF9}">
      <dsp:nvSpPr>
        <dsp:cNvPr id="0" name=""/>
        <dsp:cNvSpPr/>
      </dsp:nvSpPr>
      <dsp:spPr>
        <a:xfrm>
          <a:off x="0" y="1757"/>
          <a:ext cx="3656289" cy="11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Past tense</a:t>
          </a:r>
        </a:p>
      </dsp:txBody>
      <dsp:txXfrm>
        <a:off x="0" y="1757"/>
        <a:ext cx="3656289" cy="1198600"/>
      </dsp:txXfrm>
    </dsp:sp>
    <dsp:sp modelId="{72A13AF2-0EF2-48E1-A483-F241BB779BE4}">
      <dsp:nvSpPr>
        <dsp:cNvPr id="0" name=""/>
        <dsp:cNvSpPr/>
      </dsp:nvSpPr>
      <dsp:spPr>
        <a:xfrm>
          <a:off x="0" y="1200357"/>
          <a:ext cx="36562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6D96F-BF10-4E62-B16F-23870C9AC4FF}">
      <dsp:nvSpPr>
        <dsp:cNvPr id="0" name=""/>
        <dsp:cNvSpPr/>
      </dsp:nvSpPr>
      <dsp:spPr>
        <a:xfrm>
          <a:off x="0" y="1200357"/>
          <a:ext cx="3656289" cy="11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Active voice</a:t>
          </a:r>
        </a:p>
      </dsp:txBody>
      <dsp:txXfrm>
        <a:off x="0" y="1200357"/>
        <a:ext cx="3656289" cy="1198600"/>
      </dsp:txXfrm>
    </dsp:sp>
    <dsp:sp modelId="{E5F5FFC2-2EB8-49A2-88F9-FE00FD2C513B}">
      <dsp:nvSpPr>
        <dsp:cNvPr id="0" name=""/>
        <dsp:cNvSpPr/>
      </dsp:nvSpPr>
      <dsp:spPr>
        <a:xfrm>
          <a:off x="0" y="2398958"/>
          <a:ext cx="365628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C9925-7160-4042-9135-98B50AD4C1CB}">
      <dsp:nvSpPr>
        <dsp:cNvPr id="0" name=""/>
        <dsp:cNvSpPr/>
      </dsp:nvSpPr>
      <dsp:spPr>
        <a:xfrm>
          <a:off x="0" y="2398958"/>
          <a:ext cx="3656289" cy="11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?!? First person !?!</a:t>
          </a:r>
        </a:p>
      </dsp:txBody>
      <dsp:txXfrm>
        <a:off x="0" y="2398958"/>
        <a:ext cx="3656289" cy="1198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17:54:59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1535 86 24575,'-58'0'0,"-107"-17"0,48 8 0,46 5 0,-10-10 0,24 3 0,11 3 0,-8-1 0,-90-3 0,27 11 0,-183 4 0,290-1 0,0-1 0,0 1 0,1 1 0,-1 0 0,0 0 0,1 1 0,0 0 0,0 1 0,0-1 0,0 2 0,1-1 0,0 2 0,0-1 0,0 1 0,1 0 0,0 0 0,1 1 0,-11 14 0,-36 56 0,41-64 0,1 1 0,1 0 0,0 1 0,1 0 0,0 0 0,2 1 0,0 1 0,-7 25 0,9-8 0,2-1 0,1 0 0,2 1 0,6 47 0,-5-76 0,-1-1 0,2 0 0,-1 0 0,1 0 0,0 0 0,0 0 0,0 0 0,0-1 0,1 1 0,0-1 0,5 7 0,3 1 0,1 0 0,17 14 0,13 12 0,-26-23 0,1 0 0,0-1 0,1-1 0,1-1 0,0 0 0,0-1 0,1-1 0,31 10 0,17 11 0,-40-17 0,0-2 0,35 11 0,-49-19 0,254 65 0,-204-56 0,1-2 0,80 1 0,-127-12 0,0 1 0,0 1 0,0 1 0,0 0 0,0 1 0,-1 1 0,1 1 0,-1 0 0,19 10 0,-20-8 0,1-2 0,0 0 0,1-1 0,-1 0 0,1-2 0,0 0 0,29 1 0,29 4 0,22 3 0,0-4 0,124-8 0,-81-1 0,-66 2 0,126-3 0,-156 0 0,-1-2 0,65-16 0,-21 2 0,1 4 0,0 4 0,0 4 0,1 4 0,102 9 0,11 21 0,-134-16 0,120 6 0,-65-16 0,174-4 0,-271 0 0,0-1 0,0-1 0,0-2 0,-1 0 0,0-2 0,-1 0 0,0-2 0,0-1 0,-1-1 0,-1-1 0,41-32 0,-52 34 0,0 0 0,-1-1 0,0 0 0,-1-1 0,0 0 0,8-16 0,0-7 0,20-52 0,-34 79 0,-1 1 0,0-1 0,-1 0 0,0 0 0,0 0 0,-1 0 0,-1 0 0,1 0 0,-2 0 0,1 0 0,-4-15 0,2 17 0,-1-1 0,0 1 0,0 0 0,-1 0 0,0 0 0,-1 0 0,1 1 0,-2 0 0,1 0 0,-1 0 0,0 0 0,0 1 0,-9-7 0,-105-72 0,73 54 0,-42-26 0,-177-82 0,245 131 0,-1 1 0,0 1 0,-1 1 0,1 0 0,-26 0 0,-51-11 0,44 5 0,-78-6 0,82 13 0,1-3 0,-55-14 0,40 3 0,-94-13 0,111 25 0,-36-5 0,-87-1 0,-919 14 0,1063-1 0,0 2 0,-32 7 0,29-5 0,-45 3 0,67-7-93,-6-1-161,-1 0-1,0 2 1,1 0-1,-18 4 1,14 0-6572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17:55:34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FCF9E-D5B7-4D16-9831-FB02B17AC51E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8850-28A6-4AD6-8A66-ED6440D8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https://pixabay.com/illustrations/social-media-connections-networking-5481633/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C4FEF-5E8F-4727-B250-78EC996DE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206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https://7esl.com/passive-voice/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3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https://commons.wikimedia.org/wiki/File:Easy_button.JPG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4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https://www.ncbi.nlm.nih.gov/pmc/articles/PMC4008059/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https://tenkile.com/ifola-tree-kangaroo/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7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https://www.scienceeditingexperts.com/blog/creating-tables-in-scientific-papers-basic-formatting-and-title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https://www.mygreatlearning.com/blog/types-of-data/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https://towardsdatascience.com/data-visualization-101-how-to-choose-a-chart-type-9b8830e558d6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8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https://towardsdatascience.com/data-visualization-101-how-to-choose-a-chart-type-9b8830e558d6</a:t>
            </a:r>
          </a:p>
          <a:p>
            <a:r>
              <a:rPr lang="en-US" dirty="0"/>
              <a:t>https://www.businessinsider.com/pie-charts-are-the-worst-2013-6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4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https://www.r-bloggers.com/2020/09/10-guidelines-to-better-table-design/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https://www.r-bloggers.com/2020/09/10-guidelines-to-better-table-design/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9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50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9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1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6272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7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1023D1-5539-35AF-5B40-BCAC2785DDF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60946" y="3022673"/>
            <a:ext cx="3070034" cy="2913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2024-06-27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D8C6C-F558-5464-EBDD-FB3B626FBECD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949941" y="3022673"/>
            <a:ext cx="3070034" cy="2913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5983525-34E5-36B3-FEC8-FBC2D6899227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224147" y="3021518"/>
            <a:ext cx="3070034" cy="2913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2384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7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20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52596F-08A7-4B70-989A-F2B1CF31E66B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51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502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4707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162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2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897"/>
            <a:ext cx="12192000" cy="64707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90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21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86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3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6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7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01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993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8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25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9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5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0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2024-06-27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pPr/>
              <a:t>2024-06-27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62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1A20BD-60D8-4B8C-8594-FE8349515275}" type="datetimeFigureOut">
              <a:rPr lang="en-US" smtClean="0"/>
              <a:t>2024-06-27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81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yydG65lwI4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visualization-101-how-to-choose-a-chart-type-9b8830e558d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ata-visualization-101-how-to-choose-a-chart-type-9b8830e558d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5.xml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4" Type="http://schemas.openxmlformats.org/officeDocument/2006/relationships/image" Target="../media/image3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quizizz.com/admin/reports/667d9be0d3c64b5c59f05440/players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quizizz.com/admin/reports/667da784be0cec867cac3c4e/players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61B-0A6E-7E35-AC3E-3CACC6A9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you Writing</a:t>
            </a:r>
          </a:p>
        </p:txBody>
      </p:sp>
      <p:pic>
        <p:nvPicPr>
          <p:cNvPr id="4" name="Online Media 3" title="if I’m a beginner, that means I began!">
            <a:hlinkClick r:id="" action="ppaction://media"/>
            <a:extLst>
              <a:ext uri="{FF2B5EF4-FFF2-40B4-BE49-F238E27FC236}">
                <a16:creationId xmlns:a16="http://schemas.microsoft.com/office/drawing/2014/main" id="{664F2CD1-483B-FA10-6B1B-507993CCA3A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52396" y="36897"/>
            <a:ext cx="3883572" cy="6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EE724-D855-7BAC-9271-6173867E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63FE9-35DA-F670-9AD5-3C74CD137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Tell people what you found through your research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E65E5CD-806A-593B-A27E-AC7F2C218C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Introduction – Why</a:t>
            </a:r>
          </a:p>
          <a:p>
            <a:r>
              <a:rPr lang="en-US" dirty="0"/>
              <a:t>Methods – How</a:t>
            </a:r>
          </a:p>
          <a:p>
            <a:r>
              <a:rPr lang="en-US" b="1" dirty="0"/>
              <a:t>Results – What happened</a:t>
            </a:r>
          </a:p>
        </p:txBody>
      </p:sp>
    </p:spTree>
    <p:extLst>
      <p:ext uri="{BB962C8B-B14F-4D97-AF65-F5344CB8AC3E}">
        <p14:creationId xmlns:p14="http://schemas.microsoft.com/office/powerpoint/2010/main" val="115131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222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225" name="Picture 9224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227" name="Picture 9226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233" name="Rectangle 9232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5" name="Picture 9234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9237" name="Rectangle 9236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9" name="Rectangle 9238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0AEAB-C975-4D57-D6FF-81B8C01F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</a:t>
            </a:r>
          </a:p>
        </p:txBody>
      </p:sp>
      <p:pic>
        <p:nvPicPr>
          <p:cNvPr id="9241" name="Picture 9240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48289-9E94-D039-A6CC-0965EA600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628650" lvl="1">
              <a:spcAft>
                <a:spcPts val="600"/>
              </a:spcAft>
            </a:pPr>
            <a:r>
              <a:rPr lang="en-US"/>
              <a:t>What’s the main thing you want the reader to learn?</a:t>
            </a:r>
          </a:p>
          <a:p>
            <a:pPr marL="628650" lvl="1">
              <a:spcAft>
                <a:spcPts val="600"/>
              </a:spcAft>
            </a:pPr>
            <a:r>
              <a:rPr lang="en-US"/>
              <a:t>What’s the major result that establishes this thing?</a:t>
            </a:r>
          </a:p>
          <a:p>
            <a:pPr marL="628650" lvl="1">
              <a:spcAft>
                <a:spcPts val="600"/>
              </a:spcAft>
            </a:pPr>
            <a:r>
              <a:rPr lang="en-US"/>
              <a:t>What other results are needed to support or qualify the major one?</a:t>
            </a:r>
          </a:p>
          <a:p>
            <a:endParaRPr lang="en-US" sz="2000"/>
          </a:p>
        </p:txBody>
      </p:sp>
      <p:sp>
        <p:nvSpPr>
          <p:cNvPr id="9243" name="Rectangle 9242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20,307 Main Point Images, Stock Photos &amp; Vectors | Shutterstock">
            <a:extLst>
              <a:ext uri="{FF2B5EF4-FFF2-40B4-BE49-F238E27FC236}">
                <a16:creationId xmlns:a16="http://schemas.microsoft.com/office/drawing/2014/main" id="{0703FF11-F7E6-9AD2-80FE-34EB1DDC75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2605588"/>
            <a:ext cx="4178419" cy="164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D6F3E-1978-E4CE-9D79-84824534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6310313"/>
            <a:ext cx="64232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Stephen Heard</a:t>
            </a:r>
          </a:p>
        </p:txBody>
      </p:sp>
    </p:spTree>
    <p:extLst>
      <p:ext uri="{BB962C8B-B14F-4D97-AF65-F5344CB8AC3E}">
        <p14:creationId xmlns:p14="http://schemas.microsoft.com/office/powerpoint/2010/main" val="329338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EE9-9322-563B-5D0D-C4020B8A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only the data the reader needs to understand and accept the answer you’re presenting to your central research question.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D7BF0-526B-E0A9-24E3-F1625704C3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-Stephen Heard, The Scientist’s Guide to Writing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001D0-E971-E247-FBF4-FFB199849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7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C789BC-F385-A4F0-DEB9-3E4A0C80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A1BE8-8B61-E68B-4E9E-A0040538C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 result first</a:t>
            </a:r>
          </a:p>
          <a:p>
            <a:r>
              <a:rPr lang="en-US" dirty="0"/>
              <a:t>Exceptions:</a:t>
            </a:r>
          </a:p>
          <a:p>
            <a:pPr lvl="1"/>
            <a:r>
              <a:rPr lang="en-US" dirty="0"/>
              <a:t>Several lines of analysis</a:t>
            </a:r>
          </a:p>
          <a:p>
            <a:pPr lvl="1"/>
            <a:r>
              <a:rPr lang="en-US" dirty="0"/>
              <a:t>Very complex</a:t>
            </a:r>
          </a:p>
          <a:p>
            <a:pPr lvl="1"/>
            <a:r>
              <a:rPr lang="en-US" dirty="0"/>
              <a:t>Built of many pieces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A86495-A1A5-1159-86C3-6699D76531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Hybrid:</a:t>
            </a:r>
          </a:p>
          <a:p>
            <a:pPr marL="0" indent="0">
              <a:buNone/>
            </a:pPr>
            <a:r>
              <a:rPr lang="en-US" dirty="0"/>
              <a:t>“ ‘Our analyses, taken together, show that only a moderate fraction of protostars occur in tight clusters…’ before backing up to present the separate results.” –Stephen Heard, The Scientist’s Guide to Writing</a:t>
            </a:r>
          </a:p>
        </p:txBody>
      </p:sp>
    </p:spTree>
    <p:extLst>
      <p:ext uri="{BB962C8B-B14F-4D97-AF65-F5344CB8AC3E}">
        <p14:creationId xmlns:p14="http://schemas.microsoft.com/office/powerpoint/2010/main" val="135726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D60B-CE11-F319-88C5-63328629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DDFCF-1BB9-F88F-A1E0-E3346CA6C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Results text</a:t>
            </a:r>
          </a:p>
          <a:p>
            <a:r>
              <a:rPr lang="en-US" dirty="0"/>
              <a:t>Figures</a:t>
            </a:r>
          </a:p>
          <a:p>
            <a:r>
              <a:rPr lang="en-US" dirty="0"/>
              <a:t>Tables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C6630A-9D56-B4BC-7086-CC51F2EEAC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IMRaD</a:t>
            </a:r>
            <a:r>
              <a:rPr lang="en-US" dirty="0"/>
              <a:t> – After Methods</a:t>
            </a:r>
          </a:p>
          <a:p>
            <a:r>
              <a:rPr lang="en-US" dirty="0"/>
              <a:t>Combined with Discussion</a:t>
            </a:r>
          </a:p>
          <a:p>
            <a:r>
              <a:rPr lang="en-US" dirty="0"/>
              <a:t>Online supplements</a:t>
            </a:r>
          </a:p>
          <a:p>
            <a:r>
              <a:rPr lang="en-US" dirty="0"/>
              <a:t>Figure legends</a:t>
            </a:r>
          </a:p>
          <a:p>
            <a:pPr lvl="1"/>
            <a:r>
              <a:rPr lang="en-US" dirty="0"/>
              <a:t>Specifics for individual figures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9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563D-A4AC-B763-2E63-843CCCF0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is to convey the greatest amount of information in the clearest fashion.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2649-B8B9-DB1A-486E-09A67661194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53F09-7CBF-50F6-CA40-6F50C67FC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Paraphrase from </a:t>
            </a:r>
            <a:r>
              <a:rPr lang="en-US" dirty="0" err="1"/>
              <a:t>Franzblau</a:t>
            </a:r>
            <a:r>
              <a:rPr lang="en-US" dirty="0"/>
              <a:t> &amp; Chung, 2012</a:t>
            </a:r>
          </a:p>
        </p:txBody>
      </p:sp>
    </p:spTree>
    <p:extLst>
      <p:ext uri="{BB962C8B-B14F-4D97-AF65-F5344CB8AC3E}">
        <p14:creationId xmlns:p14="http://schemas.microsoft.com/office/powerpoint/2010/main" val="51228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D3A7-46BF-D2AA-621C-DA5BC6D8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How: Big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7C784-936F-D8E2-34AE-8D124747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Result elements must be self-contained.</a:t>
            </a:r>
          </a:p>
          <a:p>
            <a:pPr lvl="1"/>
            <a:r>
              <a:rPr lang="en-US" dirty="0"/>
              <a:t>Text makes sense without graphics</a:t>
            </a:r>
          </a:p>
          <a:p>
            <a:pPr lvl="1"/>
            <a:r>
              <a:rPr lang="en-US" dirty="0"/>
              <a:t>Graphics make sense without text</a:t>
            </a:r>
          </a:p>
          <a:p>
            <a:pPr lvl="1"/>
            <a:endParaRPr lang="en-US" dirty="0"/>
          </a:p>
          <a:p>
            <a:r>
              <a:rPr lang="en-US" dirty="0"/>
              <a:t>BUT…Text and graphics also must </a:t>
            </a:r>
            <a:r>
              <a:rPr lang="en-US" u="sng" dirty="0"/>
              <a:t>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DAC1E-894E-A486-7F21-D64F4091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FE7F4-3EBE-E3B9-41CE-82DB90051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66E3C-1E23-D7CB-D74B-E541DEB0A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“Golden-mantled tree-kangaroo home ranges were on average 1.7 km</a:t>
            </a:r>
            <a:r>
              <a:rPr lang="en-US" sz="2400" i="1" baseline="30000" dirty="0"/>
              <a:t>2</a:t>
            </a:r>
            <a:r>
              <a:rPr lang="en-US" sz="2400" i="1" dirty="0"/>
              <a:t> (± 0.9 SD), while </a:t>
            </a:r>
            <a:r>
              <a:rPr lang="en-US" sz="2400" i="1" dirty="0" err="1"/>
              <a:t>Lumholtz’s</a:t>
            </a:r>
            <a:r>
              <a:rPr lang="en-US" sz="2400" i="1" dirty="0"/>
              <a:t> tree-kangaroos had home ranges of 3.3 km</a:t>
            </a:r>
            <a:r>
              <a:rPr lang="en-US" sz="2400" i="1" baseline="30000" dirty="0"/>
              <a:t>2</a:t>
            </a:r>
            <a:r>
              <a:rPr lang="en-US" sz="2400" i="1" dirty="0"/>
              <a:t> (± 1.8), Bennett’s tree-kangaroos 1.6 km</a:t>
            </a:r>
            <a:r>
              <a:rPr lang="en-US" sz="2400" i="1" baseline="30000" dirty="0"/>
              <a:t>2</a:t>
            </a:r>
            <a:r>
              <a:rPr lang="en-US" sz="2400" i="1" dirty="0"/>
              <a:t> (± 0.7), and grizzled tree-kangaroos 2.2 km</a:t>
            </a:r>
            <a:r>
              <a:rPr lang="en-US" sz="2400" i="1" baseline="30000" dirty="0"/>
              <a:t>2</a:t>
            </a:r>
            <a:r>
              <a:rPr lang="en-US" sz="2400" i="1" dirty="0"/>
              <a:t> (± 1.1)”.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A0285-4CE5-F22E-5182-FF78FD7A9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1EEBE3D-35B1-2A65-E48D-3185E3DFFCC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32096672"/>
              </p:ext>
            </p:extLst>
          </p:nvPr>
        </p:nvGraphicFramePr>
        <p:xfrm>
          <a:off x="5594350" y="3030538"/>
          <a:ext cx="4700586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862">
                  <a:extLst>
                    <a:ext uri="{9D8B030D-6E8A-4147-A177-3AD203B41FA5}">
                      <a16:colId xmlns:a16="http://schemas.microsoft.com/office/drawing/2014/main" val="1044867694"/>
                    </a:ext>
                  </a:extLst>
                </a:gridCol>
                <a:gridCol w="1566862">
                  <a:extLst>
                    <a:ext uri="{9D8B030D-6E8A-4147-A177-3AD203B41FA5}">
                      <a16:colId xmlns:a16="http://schemas.microsoft.com/office/drawing/2014/main" val="55701697"/>
                    </a:ext>
                  </a:extLst>
                </a:gridCol>
                <a:gridCol w="1566862">
                  <a:extLst>
                    <a:ext uri="{9D8B030D-6E8A-4147-A177-3AD203B41FA5}">
                      <a16:colId xmlns:a16="http://schemas.microsoft.com/office/drawing/2014/main" val="936505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Home range size (mean)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8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Golden-mantled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4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Lumholtz’s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6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Bennett’s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2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Grizzled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27344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ECA724-862B-2A39-E267-AD380619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</a:t>
            </a:r>
          </a:p>
        </p:txBody>
      </p:sp>
    </p:spTree>
    <p:extLst>
      <p:ext uri="{BB962C8B-B14F-4D97-AF65-F5344CB8AC3E}">
        <p14:creationId xmlns:p14="http://schemas.microsoft.com/office/powerpoint/2010/main" val="259871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DAC1E-894E-A486-7F21-D64F4091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8A1163-D2F4-83C8-D888-0E77A3B0E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447599-5AF8-CD9B-35C1-9D629D0E9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Figure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ECA724-862B-2A39-E267-AD380619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</a:t>
            </a:r>
          </a:p>
        </p:txBody>
      </p:sp>
      <p:pic>
        <p:nvPicPr>
          <p:cNvPr id="1026" name="Picture 2" descr="Distribution of Ifola Tree Kangaroo">
            <a:extLst>
              <a:ext uri="{FF2B5EF4-FFF2-40B4-BE49-F238E27FC236}">
                <a16:creationId xmlns:a16="http://schemas.microsoft.com/office/drawing/2014/main" id="{FDBF2B8B-AE4C-B500-06FE-6F302E97F51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44" y="3159125"/>
            <a:ext cx="381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ontent Placeholder 8">
            <a:extLst>
              <a:ext uri="{FF2B5EF4-FFF2-40B4-BE49-F238E27FC236}">
                <a16:creationId xmlns:a16="http://schemas.microsoft.com/office/drawing/2014/main" id="{94658C69-BA30-1BD5-939B-198350990E3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34294166"/>
              </p:ext>
            </p:extLst>
          </p:nvPr>
        </p:nvGraphicFramePr>
        <p:xfrm>
          <a:off x="964068" y="3030538"/>
          <a:ext cx="4131351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11.0 Graph" r:id="rId4" imgW="5722920" imgH="4024800" progId="SigmaPlotGraphicObject.10">
                  <p:embed/>
                </p:oleObj>
              </mc:Choice>
              <mc:Fallback>
                <p:oleObj name="SPW 11.0 Graph" r:id="rId4" imgW="5722920" imgH="4024800" progId="SigmaPlotGraphicObject.10">
                  <p:embed/>
                  <p:pic>
                    <p:nvPicPr>
                      <p:cNvPr id="26" name="Content Placeholder 8">
                        <a:extLst>
                          <a:ext uri="{FF2B5EF4-FFF2-40B4-BE49-F238E27FC236}">
                            <a16:creationId xmlns:a16="http://schemas.microsoft.com/office/drawing/2014/main" id="{94658C69-BA30-1BD5-939B-198350990E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4068" y="3030538"/>
                        <a:ext cx="4131351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Tenkile Conservation Alliance">
            <a:extLst>
              <a:ext uri="{FF2B5EF4-FFF2-40B4-BE49-F238E27FC236}">
                <a16:creationId xmlns:a16="http://schemas.microsoft.com/office/drawing/2014/main" id="{C3500341-7203-1553-A6AA-30185DA3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644" y="5807075"/>
            <a:ext cx="1125181" cy="7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1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A704-9FBB-5AA1-B642-769135D7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Where: Text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A2EFE159-E117-5562-A6E6-E016C764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5A533-D89F-0CB4-9B94-652AB4C2C6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Low costs of navigation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costs of comprehension (for complicated items or imagery)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94DE70-5284-6B61-0FE3-34917D65EC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  <a:p>
            <a:pPr lvl="1"/>
            <a:r>
              <a:rPr lang="en-US" dirty="0"/>
              <a:t>Report only reasonable levels of precision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4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A0E4D2-C8DE-6D46-33E3-F7D5FF50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0E897-DE97-BBBE-3D3E-1930923902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4448" y="1834166"/>
            <a:ext cx="9016129" cy="5634064"/>
          </a:xfrm>
        </p:spPr>
      </p:pic>
    </p:spTree>
    <p:extLst>
      <p:ext uri="{BB962C8B-B14F-4D97-AF65-F5344CB8AC3E}">
        <p14:creationId xmlns:p14="http://schemas.microsoft.com/office/powerpoint/2010/main" val="251715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0BD4-31AA-0C59-C800-5AC6954E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Where: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29889-224A-6C0E-6B4B-574AC2CEAA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Summarize points and reduce word count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Easy to extract precise numerical values</a:t>
            </a:r>
            <a:endParaRPr lang="en-US" sz="2400" dirty="0"/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Readers must navigate to, from, and within the table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Difficult to show trends, relationships among variables, etc.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D4745F-D775-3CFC-01D0-F6663088C6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Considerations: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Patterns are easiest to see vertically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Left-to-right convention (independent/dependent variables, etc.)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Use boarders and whitespace</a:t>
            </a:r>
          </a:p>
          <a:p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AD4278F6-2D9F-6FCE-8A6E-93DF2DFE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 &amp; </a:t>
            </a:r>
            <a:r>
              <a:rPr lang="en-US" dirty="0" err="1"/>
              <a:t>Franzblau</a:t>
            </a:r>
            <a:r>
              <a:rPr lang="en-US" dirty="0"/>
              <a:t> &amp; Chung, 2012</a:t>
            </a:r>
          </a:p>
        </p:txBody>
      </p:sp>
    </p:spTree>
    <p:extLst>
      <p:ext uri="{BB962C8B-B14F-4D97-AF65-F5344CB8AC3E}">
        <p14:creationId xmlns:p14="http://schemas.microsoft.com/office/powerpoint/2010/main" val="179361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0BD4-31AA-0C59-C800-5AC6954E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Where: Figure/Graph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29889-224A-6C0E-6B4B-574AC2CEAA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spcAft>
                <a:spcPts val="600"/>
              </a:spcAft>
            </a:pPr>
            <a:r>
              <a:rPr lang="en-US" sz="2400" dirty="0"/>
              <a:t>Pros: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Visual representation can be clearer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Easy to show trends, relationships among variables, etc.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Readers must navigate to, from, and within the figure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Difficult to extract precise information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C89A1-11EE-43DF-E538-EF4E6059D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Considerations: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Too complicated distracts from the message</a:t>
            </a:r>
          </a:p>
          <a:p>
            <a:pPr marL="628650" lvl="1" indent="-171450">
              <a:spcAft>
                <a:spcPts val="600"/>
              </a:spcAft>
            </a:pPr>
            <a:r>
              <a:rPr lang="en-US" dirty="0"/>
              <a:t>Accessibility (color-blind, using screen readers)</a:t>
            </a:r>
          </a:p>
          <a:p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AD4278F6-2D9F-6FCE-8A6E-93DF2DFE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Dr. Stephen Heard &amp; </a:t>
            </a:r>
            <a:r>
              <a:rPr lang="en-US" dirty="0" err="1"/>
              <a:t>Franzblau</a:t>
            </a:r>
            <a:r>
              <a:rPr lang="en-US" dirty="0"/>
              <a:t> &amp; Chung, 2012</a:t>
            </a:r>
          </a:p>
        </p:txBody>
      </p:sp>
    </p:spTree>
    <p:extLst>
      <p:ext uri="{BB962C8B-B14F-4D97-AF65-F5344CB8AC3E}">
        <p14:creationId xmlns:p14="http://schemas.microsoft.com/office/powerpoint/2010/main" val="111178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65D9-B1EA-840B-FC11-F60C2B72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Graphics: 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7590-C581-5CEB-4543-EF310C9CB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Include:</a:t>
            </a:r>
          </a:p>
          <a:p>
            <a:pPr lvl="1"/>
            <a:r>
              <a:rPr lang="en-US" dirty="0"/>
              <a:t>Subject</a:t>
            </a:r>
          </a:p>
          <a:p>
            <a:pPr lvl="1"/>
            <a:r>
              <a:rPr lang="en-US" dirty="0"/>
              <a:t>Measurement</a:t>
            </a:r>
          </a:p>
          <a:p>
            <a:pPr lvl="1"/>
            <a:r>
              <a:rPr lang="en-US" dirty="0"/>
              <a:t>Treatment (if applicable)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667AF-954E-8415-4F98-B07AAC1359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Declare result</a:t>
            </a:r>
          </a:p>
          <a:p>
            <a:pPr lvl="1"/>
            <a:r>
              <a:rPr lang="en-US" dirty="0"/>
              <a:t>Salt reduces the growth of wheat plants</a:t>
            </a:r>
          </a:p>
          <a:p>
            <a:r>
              <a:rPr lang="en-US" dirty="0"/>
              <a:t>Not declare result</a:t>
            </a:r>
          </a:p>
          <a:p>
            <a:pPr lvl="1"/>
            <a:r>
              <a:rPr lang="en-US" dirty="0"/>
              <a:t>Height of wheat plants after salt treatment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2800-A399-CEBB-7CDB-9F764F57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From: https://www.scienceeditingexperts.com/blog/creating-tables-in-scientific-papers-basic-formatting-and-title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2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AF0C-782E-0F48-F253-F781DFD2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6C1EE-DFF1-174D-954A-9A0000344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6" name="Picture 12315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318" name="Picture 12317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2320" name="Picture 12319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322" name="Rectangle 12321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24" name="Rectangle 12323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326" name="Rectangle 12325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28" name="Picture 12327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2330" name="Rectangle 12329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2" name="Rectangle 12331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18D0F-B133-5467-BDB4-F5F0AFD8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Figures: Basics</a:t>
            </a:r>
          </a:p>
        </p:txBody>
      </p:sp>
      <p:pic>
        <p:nvPicPr>
          <p:cNvPr id="12334" name="Picture 12333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1514B-DE91-C692-CC5F-6E3DD759B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Appropriate resolution</a:t>
            </a:r>
          </a:p>
          <a:p>
            <a:r>
              <a:rPr lang="en-US" sz="1400" dirty="0"/>
              <a:t>Labels</a:t>
            </a:r>
          </a:p>
          <a:p>
            <a:r>
              <a:rPr lang="en-US" sz="1400" dirty="0"/>
              <a:t>Consistency</a:t>
            </a:r>
          </a:p>
          <a:p>
            <a:r>
              <a:rPr lang="en-US" sz="1400" dirty="0"/>
              <a:t>Clarity</a:t>
            </a:r>
          </a:p>
          <a:p>
            <a:r>
              <a:rPr lang="en-US" sz="1400" dirty="0"/>
              <a:t>Titles go in the figure legend</a:t>
            </a:r>
          </a:p>
          <a:p>
            <a:r>
              <a:rPr lang="en-US" sz="1400" dirty="0"/>
              <a:t>All symbols and font characters should be 1 mm tall on final figure size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22340D4-15CE-82D0-5EAA-336FB12C58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t="1" r="2" b="1"/>
          <a:stretch/>
        </p:blipFill>
        <p:spPr bwMode="auto">
          <a:xfrm>
            <a:off x="6523018" y="640080"/>
            <a:ext cx="3775623" cy="557784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16B5-5983-0C20-51DC-210767F5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2" y="6310313"/>
            <a:ext cx="3810198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https://www.ncbi.nlm.nih.gov/pmc/articles/PMC4502698/</a:t>
            </a:r>
          </a:p>
        </p:txBody>
      </p:sp>
    </p:spTree>
    <p:extLst>
      <p:ext uri="{BB962C8B-B14F-4D97-AF65-F5344CB8AC3E}">
        <p14:creationId xmlns:p14="http://schemas.microsoft.com/office/powerpoint/2010/main" val="426156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DF63B-85D3-541A-9E45-4085B44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Figure: How NOT to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840F-3E7C-8C54-DF2B-862246333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Misleading graphics</a:t>
            </a:r>
          </a:p>
          <a:p>
            <a:r>
              <a:rPr lang="en-US" sz="1400"/>
              <a:t>Graphics that fail to make a point</a:t>
            </a:r>
          </a:p>
          <a:p>
            <a:r>
              <a:rPr lang="en-US" sz="1400"/>
              <a:t>Confusing graphics</a:t>
            </a:r>
          </a:p>
          <a:p>
            <a:r>
              <a:rPr lang="en-US" sz="1400"/>
              <a:t>Poor design elements</a:t>
            </a:r>
          </a:p>
          <a:p>
            <a:r>
              <a:rPr lang="en-US" sz="1400"/>
              <a:t>Graphics that aren't visually appealing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F67459-A87F-5BC9-0BD4-B4DDDBAB34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93085" y="2151981"/>
            <a:ext cx="5629268" cy="254724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13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E17A9-392F-27F5-9044-FC87E50E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Color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5B1D6C-C724-DA45-50F6-B9AEE3FB1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133EF-798E-6D21-466A-264BA836B7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distinguish conditions</a:t>
            </a:r>
          </a:p>
          <a:p>
            <a:r>
              <a:rPr lang="en-US" dirty="0"/>
              <a:t>Free in online-only journals</a:t>
            </a:r>
          </a:p>
          <a:p>
            <a:r>
              <a:rPr lang="en-US" dirty="0"/>
              <a:t>Costly in print journals</a:t>
            </a:r>
          </a:p>
          <a:p>
            <a:r>
              <a:rPr lang="en-US" dirty="0"/>
              <a:t>Necessary for some figures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9DCFC0-9D64-3AE5-9600-40FA4F180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Black and White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9E3533-8CC7-429D-DBC6-7951B78D6F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Never costly</a:t>
            </a:r>
          </a:p>
          <a:p>
            <a:r>
              <a:rPr lang="en-US" dirty="0"/>
              <a:t>Color-blind accessible</a:t>
            </a:r>
          </a:p>
          <a:p>
            <a:r>
              <a:rPr lang="en-US" dirty="0"/>
              <a:t>Can be difficult to distinguish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3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9676-E640-D0C2-EB3D-8DC34EB8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45DF-96A2-781C-E877-D1680FC34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1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7C16-1267-0718-4229-324322D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Figures: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1483-A93D-84E0-C946-F04901479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Qualitative (Categorical)</a:t>
            </a:r>
          </a:p>
          <a:p>
            <a:pPr lvl="1"/>
            <a:r>
              <a:rPr lang="en-US" dirty="0"/>
              <a:t>Sorted by category, not by number</a:t>
            </a:r>
          </a:p>
          <a:p>
            <a:r>
              <a:rPr lang="en-US" dirty="0"/>
              <a:t>Quantitative (Numerical)</a:t>
            </a:r>
          </a:p>
          <a:p>
            <a:pPr lvl="1"/>
            <a:r>
              <a:rPr lang="en-US" dirty="0"/>
              <a:t>Expressed numerically, not by category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639E54-F8F6-16B1-3BD0-08D0DE813D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5478817"/>
              </p:ext>
            </p:extLst>
          </p:nvPr>
        </p:nvGraphicFramePr>
        <p:xfrm>
          <a:off x="5594350" y="2336800"/>
          <a:ext cx="470058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A955D-8706-E37E-50AC-500641AB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From: https://www.mygreatlearning.com/blog/types-of-data/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7C16-1267-0718-4229-324322D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Figures: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1483-A93D-84E0-C946-F04901479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lvl="1"/>
            <a:r>
              <a:rPr lang="en-US" dirty="0"/>
              <a:t>No order</a:t>
            </a:r>
          </a:p>
          <a:p>
            <a:pPr lvl="1"/>
            <a:r>
              <a:rPr lang="en-US" dirty="0"/>
              <a:t>E.g., Hair color, Nationality, Gender</a:t>
            </a:r>
          </a:p>
          <a:p>
            <a:r>
              <a:rPr lang="en-US" dirty="0"/>
              <a:t>Ordinal</a:t>
            </a:r>
          </a:p>
          <a:p>
            <a:pPr lvl="1"/>
            <a:r>
              <a:rPr lang="en-US" dirty="0"/>
              <a:t>Natural or Intrinsic ordering or scale</a:t>
            </a:r>
          </a:p>
          <a:p>
            <a:pPr lvl="1"/>
            <a:r>
              <a:rPr lang="en-US" dirty="0"/>
              <a:t>E.g., Letter grades, Ranking in competition, Education Level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639E54-F8F6-16B1-3BD0-08D0DE813D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1336734"/>
              </p:ext>
            </p:extLst>
          </p:nvPr>
        </p:nvGraphicFramePr>
        <p:xfrm>
          <a:off x="5594350" y="2336800"/>
          <a:ext cx="470058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24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DC98-6275-8E29-A18D-61F28939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0B42BD-E1F6-5CB2-F7A4-C8D0D363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182" y="151031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7C16-1267-0718-4229-324322D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Figures: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1483-A93D-84E0-C946-F04901479D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Discreet</a:t>
            </a:r>
          </a:p>
          <a:p>
            <a:pPr lvl="1"/>
            <a:r>
              <a:rPr lang="en-US" dirty="0"/>
              <a:t>Countable but finite</a:t>
            </a:r>
          </a:p>
          <a:p>
            <a:pPr lvl="1"/>
            <a:r>
              <a:rPr lang="en-US" dirty="0"/>
              <a:t>E.g., Number of students, days in week</a:t>
            </a:r>
          </a:p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Fractional numbers</a:t>
            </a:r>
          </a:p>
          <a:p>
            <a:pPr lvl="1"/>
            <a:r>
              <a:rPr lang="en-US" dirty="0"/>
              <a:t>E.g., Height, speed, time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639E54-F8F6-16B1-3BD0-08D0DE813D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8236436"/>
              </p:ext>
            </p:extLst>
          </p:nvPr>
        </p:nvGraphicFramePr>
        <p:xfrm>
          <a:off x="5594350" y="2336800"/>
          <a:ext cx="4700588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89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CC13-FBFC-4201-F61F-6DE62524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96ED-5B54-9C08-0EA0-B3487D82B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Bar charts</a:t>
            </a:r>
          </a:p>
          <a:p>
            <a:pPr lvl="1"/>
            <a:r>
              <a:rPr lang="en-US" dirty="0"/>
              <a:t>For comparing categorical data or from 1 or multiple groups.</a:t>
            </a:r>
          </a:p>
          <a:p>
            <a:r>
              <a:rPr lang="en-US" dirty="0"/>
              <a:t>Line Charts</a:t>
            </a:r>
          </a:p>
          <a:p>
            <a:pPr lvl="1"/>
            <a:r>
              <a:rPr lang="en-US" dirty="0"/>
              <a:t>To depict how a single variable changes over a continuous variable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E73C7-62F2-C38F-D539-989C01E3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https://towardsdatascience.com/data-visualization-101-how-to-choose-a-chart-type-9b8830e558d6</a:t>
            </a:r>
            <a:r>
              <a:rPr lang="en-US" dirty="0"/>
              <a:t>, </a:t>
            </a:r>
            <a:r>
              <a:rPr lang="en-US" dirty="0" err="1"/>
              <a:t>Franzblau</a:t>
            </a:r>
            <a:r>
              <a:rPr lang="en-US" dirty="0"/>
              <a:t> &amp; Chung, 2012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FAEDCA-D147-E217-12F5-4B9584186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542" y="2551218"/>
            <a:ext cx="3143689" cy="301984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6D1C610-116D-EF30-DD97-7B40240C5E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897B16-DF8E-B5BD-276F-15C2F481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096" y="1132676"/>
            <a:ext cx="3219899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CC13-FBFC-4201-F61F-6DE62524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96ED-5B54-9C08-0EA0-B3487D82B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Pie chart</a:t>
            </a:r>
          </a:p>
          <a:p>
            <a:pPr lvl="1"/>
            <a:r>
              <a:rPr lang="en-US" dirty="0"/>
              <a:t>Proportion or percentages of a dataset</a:t>
            </a:r>
          </a:p>
          <a:p>
            <a:pPr lvl="1"/>
            <a:endParaRPr lang="en-US" dirty="0"/>
          </a:p>
          <a:p>
            <a:r>
              <a:rPr lang="en-US" dirty="0"/>
              <a:t>Scatter plot</a:t>
            </a:r>
          </a:p>
          <a:p>
            <a:pPr lvl="1"/>
            <a:r>
              <a:rPr lang="en-US" dirty="0"/>
              <a:t>Show individual data points from bivariate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E73C7-62F2-C38F-D539-989C01E3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https://towardsdatascience.com/data-visualization-101-how-to-choose-a-chart-type-9b8830e558d6</a:t>
            </a:r>
            <a:r>
              <a:rPr lang="en-US" dirty="0"/>
              <a:t>, </a:t>
            </a:r>
            <a:r>
              <a:rPr lang="en-US" dirty="0" err="1"/>
              <a:t>Franzblau</a:t>
            </a:r>
            <a:r>
              <a:rPr lang="en-US" dirty="0"/>
              <a:t> &amp; Chung, 2012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74A2DB-3BF3-2E47-D595-67A7F89D6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3d pie">
            <a:extLst>
              <a:ext uri="{FF2B5EF4-FFF2-40B4-BE49-F238E27FC236}">
                <a16:creationId xmlns:a16="http://schemas.microsoft.com/office/drawing/2014/main" id="{94746BB7-682B-2913-EFB9-9F7ACE70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33" y="2003572"/>
            <a:ext cx="366554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AE076-1444-DCC7-0E04-8EADC099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57" y="3943350"/>
            <a:ext cx="3067848" cy="25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9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5882-36F1-F5B2-F864-AD7E2A84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How: 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0A43FF-66D3-CF88-0682-3FD76B8DF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>
            <a:normAutofit/>
          </a:bodyPr>
          <a:lstStyle/>
          <a:p>
            <a:r>
              <a:rPr lang="en-US" dirty="0"/>
              <a:t>How important are the X-axis/Y-axis values?</a:t>
            </a:r>
          </a:p>
          <a:p>
            <a:r>
              <a:rPr lang="en-US" dirty="0"/>
              <a:t>What are you emphasizing?</a:t>
            </a:r>
          </a:p>
          <a:p>
            <a:r>
              <a:rPr lang="en-US" dirty="0"/>
              <a:t>One-, two-, or three-column?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30280F-439F-3F92-5A4A-0E6961F0388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719537"/>
              </p:ext>
            </p:extLst>
          </p:nvPr>
        </p:nvGraphicFramePr>
        <p:xfrm>
          <a:off x="9335670" y="4862430"/>
          <a:ext cx="2856330" cy="1995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Project" r:id="rId2" imgW="3808440" imgH="2660760" progId="Prism5.Document">
                  <p:embed/>
                </p:oleObj>
              </mc:Choice>
              <mc:Fallback>
                <p:oleObj name="Prism Project" r:id="rId2" imgW="3808440" imgH="2660760" progId="Prism5.Document">
                  <p:embed/>
                  <p:pic>
                    <p:nvPicPr>
                      <p:cNvPr id="13" name="Object 4">
                        <a:extLst>
                          <a:ext uri="{FF2B5EF4-FFF2-40B4-BE49-F238E27FC236}">
                            <a16:creationId xmlns:a16="http://schemas.microsoft.com/office/drawing/2014/main" id="{3B30280F-439F-3F92-5A4A-0E6961F038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5670" y="4862430"/>
                        <a:ext cx="2856330" cy="199557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B65F9FF5-B444-A99B-FE8D-E387D6F151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51530"/>
              </p:ext>
            </p:extLst>
          </p:nvPr>
        </p:nvGraphicFramePr>
        <p:xfrm>
          <a:off x="6132513" y="1953477"/>
          <a:ext cx="1701000" cy="197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Project" r:id="rId4" imgW="2268000" imgH="2628000" progId="Prism5.Document">
                  <p:embed/>
                </p:oleObj>
              </mc:Choice>
              <mc:Fallback>
                <p:oleObj name="Prism Project" r:id="rId4" imgW="2268000" imgH="2628000" progId="Prism5.Document">
                  <p:embed/>
                  <p:pic>
                    <p:nvPicPr>
                      <p:cNvPr id="15" name="Object 5">
                        <a:extLst>
                          <a:ext uri="{FF2B5EF4-FFF2-40B4-BE49-F238E27FC236}">
                            <a16:creationId xmlns:a16="http://schemas.microsoft.com/office/drawing/2014/main" id="{B65F9FF5-B444-A99B-FE8D-E387D6F151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1953477"/>
                        <a:ext cx="1701000" cy="1971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3FAEDCD0-8EDE-E405-D5FE-AD4E9840B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826044"/>
              </p:ext>
            </p:extLst>
          </p:nvPr>
        </p:nvGraphicFramePr>
        <p:xfrm>
          <a:off x="7939391" y="2827346"/>
          <a:ext cx="2160000" cy="19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Project" r:id="rId6" imgW="2880000" imgH="2592000" progId="Prism5.Document">
                  <p:embed/>
                </p:oleObj>
              </mc:Choice>
              <mc:Fallback>
                <p:oleObj name="Prism Project" r:id="rId6" imgW="2880000" imgH="2592000" progId="Prism5.Document">
                  <p:embed/>
                  <p:pic>
                    <p:nvPicPr>
                      <p:cNvPr id="14" name="Object 6">
                        <a:extLst>
                          <a:ext uri="{FF2B5EF4-FFF2-40B4-BE49-F238E27FC236}">
                            <a16:creationId xmlns:a16="http://schemas.microsoft.com/office/drawing/2014/main" id="{3FAEDCD0-8EDE-E405-D5FE-AD4E9840B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9391" y="2827346"/>
                        <a:ext cx="2160000" cy="1944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391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4DC5-36D5-77BA-369C-4D1E82D1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EE4FB-6F80-9871-1A87-3F8BDC074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0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E8DD0-33B4-162D-AEAF-A9ACF104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How: Table Basics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34D4-ABEE-B069-59D8-EC8B67A35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Column/Row titles</a:t>
            </a:r>
          </a:p>
          <a:p>
            <a:r>
              <a:rPr lang="en-US" sz="1800" dirty="0"/>
              <a:t>Use Excel or table feature</a:t>
            </a:r>
          </a:p>
          <a:p>
            <a:r>
              <a:rPr lang="en-US" sz="1800" dirty="0"/>
              <a:t>One cell = one data point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1E18D-2425-2129-77D8-E89F115AAD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76090" y="1187661"/>
            <a:ext cx="6269479" cy="448267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B34381-10AD-45DD-9F1B-12BF62EE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2" y="6310313"/>
            <a:ext cx="3810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https://www.cambridge.org/core/journals/journal-of-benefit-cost-analysis/article/ten-guidelines-for-better-tables/74C6FD9FEB12038A52A95B9FBCA05A12</a:t>
            </a:r>
          </a:p>
        </p:txBody>
      </p:sp>
    </p:spTree>
    <p:extLst>
      <p:ext uri="{BB962C8B-B14F-4D97-AF65-F5344CB8AC3E}">
        <p14:creationId xmlns:p14="http://schemas.microsoft.com/office/powerpoint/2010/main" val="346501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7D8C3-0B74-4652-377D-6E5A5A9E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Tables: Formatting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02ECFA-FD4A-9696-E5E6-A0D43E040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Right-align your numbers</a:t>
            </a:r>
          </a:p>
          <a:p>
            <a:r>
              <a:rPr lang="en-US" sz="2000" dirty="0"/>
              <a:t>Left-align your texts</a:t>
            </a:r>
          </a:p>
          <a:p>
            <a:r>
              <a:rPr lang="en-US" sz="2000" dirty="0"/>
              <a:t>Use decimals appropriately (one or two is often enough)</a:t>
            </a:r>
          </a:p>
          <a:p>
            <a:r>
              <a:rPr lang="en-US" sz="2000" dirty="0"/>
              <a:t>Display units (e.g., $, %) sparsely (e.g., in column header or first row)</a:t>
            </a:r>
          </a:p>
          <a:p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6E48B76-E064-BA3E-DA15-4AC6F4DD72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7043933" y="2043510"/>
            <a:ext cx="4178419" cy="276418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9EF910-DB8E-BF56-10E3-2E1268F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6310313"/>
            <a:ext cx="64232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https://www.r-bloggers.com/2020/09/10-guidelines-to-better-table-design/</a:t>
            </a:r>
          </a:p>
        </p:txBody>
      </p:sp>
    </p:spTree>
    <p:extLst>
      <p:ext uri="{BB962C8B-B14F-4D97-AF65-F5344CB8AC3E}">
        <p14:creationId xmlns:p14="http://schemas.microsoft.com/office/powerpoint/2010/main" val="94683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9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Picture 21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44" name="Picture 23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5" name="Rectangle 25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7" name="Rectangle 29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1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9" name="Rectangle 33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7D8C3-0B74-4652-377D-6E5A5A9E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Tables: Tips</a:t>
            </a:r>
          </a:p>
        </p:txBody>
      </p:sp>
      <p:pic>
        <p:nvPicPr>
          <p:cNvPr id="51" name="Picture 37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02ECFA-FD4A-9696-E5E6-A0D43E040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Highlight outliers</a:t>
            </a:r>
          </a:p>
          <a:p>
            <a:r>
              <a:rPr lang="en-US" sz="2000"/>
              <a:t>Highlight column headers</a:t>
            </a:r>
          </a:p>
          <a:p>
            <a:r>
              <a:rPr lang="en-US" sz="2000"/>
              <a:t>Use subtle highlights and dividers</a:t>
            </a:r>
          </a:p>
          <a:p>
            <a:endParaRPr lang="en-US" sz="2000"/>
          </a:p>
        </p:txBody>
      </p:sp>
      <p:sp>
        <p:nvSpPr>
          <p:cNvPr id="52" name="Rectangle 39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Image">
            <a:extLst>
              <a:ext uri="{FF2B5EF4-FFF2-40B4-BE49-F238E27FC236}">
                <a16:creationId xmlns:a16="http://schemas.microsoft.com/office/drawing/2014/main" id="{1A4D5F28-CB8A-C88B-6280-149F4F2252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2553358"/>
            <a:ext cx="4178419" cy="174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9EF910-DB8E-BF56-10E3-2E1268F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6310313"/>
            <a:ext cx="64232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https://www.r-bloggers.com/2020/09/10-guidelines-to-better-table-design/</a:t>
            </a:r>
          </a:p>
        </p:txBody>
      </p:sp>
    </p:spTree>
    <p:extLst>
      <p:ext uri="{BB962C8B-B14F-4D97-AF65-F5344CB8AC3E}">
        <p14:creationId xmlns:p14="http://schemas.microsoft.com/office/powerpoint/2010/main" val="204972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1127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273" name="Picture 11272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275" name="Picture 11274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281" name="Rectangle 11280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83" name="Picture 11282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1285" name="Rectangle 11284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7" name="Rectangle 11286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51BAA-28AA-599C-836C-D022F0CA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Table: Mashup</a:t>
            </a:r>
          </a:p>
        </p:txBody>
      </p:sp>
      <p:pic>
        <p:nvPicPr>
          <p:cNvPr id="11289" name="Picture 11288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8AA1-2836-7594-559B-49D77C569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Add visualizations</a:t>
            </a:r>
          </a:p>
          <a:p>
            <a:pPr lvl="1"/>
            <a:r>
              <a:rPr lang="en-US" sz="1400"/>
              <a:t>Heat maps</a:t>
            </a:r>
          </a:p>
          <a:p>
            <a:pPr lvl="1"/>
            <a:r>
              <a:rPr lang="en-US" sz="1400"/>
              <a:t>Up/Down Arrows</a:t>
            </a:r>
          </a:p>
          <a:p>
            <a:pPr lvl="1"/>
            <a:r>
              <a:rPr lang="en-US" sz="1400"/>
              <a:t>Sparklines</a:t>
            </a:r>
          </a:p>
        </p:txBody>
      </p:sp>
      <p:sp>
        <p:nvSpPr>
          <p:cNvPr id="11291" name="Rectangle 11290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7FDB408-EF17-72DD-19A3-F769D1A77C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085" y="1624236"/>
            <a:ext cx="5629268" cy="360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67DBE-B2CD-19F9-1A3E-8DD8C27D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2" y="6310313"/>
            <a:ext cx="3810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prstClr val="white">
                    <a:tint val="75000"/>
                  </a:prstClr>
                </a:solidFill>
                <a:latin typeface="+mn-lt"/>
                <a:ea typeface="+mn-ea"/>
                <a:cs typeface="+mn-cs"/>
              </a:rPr>
              <a:t>From: https://www.r-bloggers.com/2020/09/10-guidelines-to-better-table-design/</a:t>
            </a:r>
          </a:p>
        </p:txBody>
      </p:sp>
    </p:spTree>
    <p:extLst>
      <p:ext uri="{BB962C8B-B14F-4D97-AF65-F5344CB8AC3E}">
        <p14:creationId xmlns:p14="http://schemas.microsoft.com/office/powerpoint/2010/main" val="382991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D1088-E23F-491D-1D51-9D88566D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Tables: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6F8E9-C8CB-0B92-F23D-67BFC384E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much/Too little data</a:t>
            </a:r>
          </a:p>
          <a:p>
            <a:endParaRPr lang="en-US" dirty="0"/>
          </a:p>
          <a:p>
            <a:r>
              <a:rPr lang="en-US" dirty="0"/>
              <a:t>Easiest to see trends vertically</a:t>
            </a:r>
          </a:p>
        </p:txBody>
      </p:sp>
    </p:spTree>
    <p:extLst>
      <p:ext uri="{BB962C8B-B14F-4D97-AF65-F5344CB8AC3E}">
        <p14:creationId xmlns:p14="http://schemas.microsoft.com/office/powerpoint/2010/main" val="306798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2FA20E-3EEC-4201-BE1D-0563AE403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7C419-9BA1-4696-B356-43EFEF183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D29F78-0630-44F9-A0BE-D82D22910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E2E76B-5713-416F-9E1F-82EBA41B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08AD19-3EA5-4EC5-BF8C-37B0A4B1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0AAAC-4D6D-F1F4-E817-FEE0504E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Metaphors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78BBAA-2B18-3C82-3396-D43ACF54A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61217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9405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0AC-5F4E-29F4-6541-1964D17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DB8F5-FEC4-471B-717C-083E988AD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1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BCBEC-C5E7-469F-92CF-05506BB6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078177-9A72-44C2-BDC1-C1F346162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CADA1-6568-4D5A-A631-CFD87689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D3C41-CC87-4DF9-A716-CDF0E23D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95ACAC-577D-4FAD-955D-280C3D10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28037F-2EF2-4A1A-8D1D-D08F2C98A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B11C2E-6CA2-4822-BF14-C1C9A6BC6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B3A2B2-7BBB-4E52-8C30-BE2A6F34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AA3FA-3EFD-95FD-7402-D0450487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How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F756FE-278B-4106-BB2E-DB87CF02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D6A950-3339-40EB-8972-64F44542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E3C6DE-967E-15A2-5A22-EFA6D21A1E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5052570"/>
              </p:ext>
            </p:extLst>
          </p:nvPr>
        </p:nvGraphicFramePr>
        <p:xfrm>
          <a:off x="680321" y="2336873"/>
          <a:ext cx="365628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314" name="Picture 2" descr="Active vs. Passive Voice | UAGC Writing Center">
            <a:extLst>
              <a:ext uri="{FF2B5EF4-FFF2-40B4-BE49-F238E27FC236}">
                <a16:creationId xmlns:a16="http://schemas.microsoft.com/office/drawing/2014/main" id="{FF258336-D3D5-FE05-717C-189DBFD968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04" y="1834166"/>
            <a:ext cx="6311040" cy="24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D1677-072B-EC95-6E5B-DAFF02AF61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3023" y="5482032"/>
            <a:ext cx="2324301" cy="6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1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8E10-ED43-FC68-D65D-4D721EAA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D74F-EFCC-F69B-5C61-5EE989031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Make it easy for your readers!</a:t>
            </a:r>
          </a:p>
          <a:p>
            <a:r>
              <a:rPr lang="en-US" dirty="0"/>
              <a:t>Bold figure/table references in text</a:t>
            </a:r>
          </a:p>
          <a:p>
            <a:r>
              <a:rPr lang="en-US" dirty="0"/>
              <a:t>Keep figures/tables on same page as mentioned</a:t>
            </a:r>
          </a:p>
          <a:p>
            <a:r>
              <a:rPr lang="en-US" dirty="0"/>
              <a:t>Consistency, Fig or Figure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E7FD6C-181A-C3EB-68A7-F524970F18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3" r="12802" b="-3"/>
          <a:stretch/>
        </p:blipFill>
        <p:spPr bwMode="auto">
          <a:xfrm>
            <a:off x="6534042" y="2336800"/>
            <a:ext cx="2821203" cy="3598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9346FA37-DD85-C582-CDF8-19E505949E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052" y="5729252"/>
            <a:ext cx="75978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89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17D8-5BA9-7F41-2672-934A15FA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56CD-5CAE-DE3D-8727-EBBB308ED1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Highlight contrasts/comparisons</a:t>
            </a:r>
          </a:p>
          <a:p>
            <a:pPr lvl="1"/>
            <a:r>
              <a:rPr lang="en-US" dirty="0"/>
              <a:t>Plants grew 50% faster…</a:t>
            </a:r>
          </a:p>
          <a:p>
            <a:pPr lvl="1"/>
            <a:r>
              <a:rPr lang="en-US" dirty="0"/>
              <a:t>Participants were more likely to choose A</a:t>
            </a:r>
          </a:p>
          <a:p>
            <a:r>
              <a:rPr lang="en-US" dirty="0"/>
              <a:t>Save interpretation for the Discussion</a:t>
            </a:r>
          </a:p>
          <a:p>
            <a:pPr lvl="1"/>
            <a:r>
              <a:rPr lang="en-US" dirty="0"/>
              <a:t>This is why its important or meaningful, or how it relates to other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A6325-D723-2387-F944-0DA45D7797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7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8491-EB8C-F1C5-7648-F15CDD38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Figure/Table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5AD4-FFAF-99C1-B7A7-EE34F46F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Sketch out any figures and tables you think you need for your paper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Create titles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Add labels and comments 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Consider the best organization of your figures and tables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Are they self-contained? If not, what do you need to add?</a:t>
            </a:r>
          </a:p>
        </p:txBody>
      </p:sp>
    </p:spTree>
    <p:extLst>
      <p:ext uri="{BB962C8B-B14F-4D97-AF65-F5344CB8AC3E}">
        <p14:creationId xmlns:p14="http://schemas.microsoft.com/office/powerpoint/2010/main" val="278665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606560-0528-804B-B510-96B367D4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Peer Reviews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CF0D05-EEE6-DF2B-7803-649C79EF3B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Click Review &gt; Compare &gt; Combine.</a:t>
            </a:r>
          </a:p>
          <a:p>
            <a:r>
              <a:rPr lang="en-US" dirty="0"/>
              <a:t>The Combine command on the Compare menu</a:t>
            </a:r>
          </a:p>
          <a:p>
            <a:r>
              <a:rPr lang="en-US" dirty="0"/>
              <a:t>In the Label unmarked changes with box, type a name or phrase so you’ll know who suggested the changes.</a:t>
            </a:r>
          </a:p>
          <a:p>
            <a:r>
              <a:rPr lang="en-US" dirty="0"/>
              <a:t>Click More to get more options for combining the documents﻿.</a:t>
            </a:r>
          </a:p>
          <a:p>
            <a:r>
              <a:rPr lang="en-US" dirty="0"/>
              <a:t>Show changes in new document</a:t>
            </a:r>
          </a:p>
          <a:p>
            <a:endParaRPr lang="en-US" dirty="0"/>
          </a:p>
          <a:p>
            <a:r>
              <a:rPr lang="en-US" dirty="0"/>
              <a:t>Word opens a new document that combines the original document and the copy you merged with it. The screen is divided into three sections. One section shows the Revisions made, the middle section﻿ shows the combined document, and the third section, which is split in two, displays the Original document and Revised document.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8ABD144-E6B8-67A3-4F85-A41B87884B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2475" y="3077497"/>
            <a:ext cx="6114786" cy="173924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DB8347-2462-4217-F180-D0700113A894}"/>
                  </a:ext>
                </a:extLst>
              </p14:cNvPr>
              <p14:cNvContentPartPr/>
              <p14:nvPr/>
            </p14:nvContentPartPr>
            <p14:xfrm>
              <a:off x="10253052" y="4177386"/>
              <a:ext cx="1643400" cy="415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DB8347-2462-4217-F180-D0700113A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4052" y="4168746"/>
                <a:ext cx="16610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7F356F-5215-ED26-D306-671E531771A0}"/>
                  </a:ext>
                </a:extLst>
              </p14:cNvPr>
              <p14:cNvContentPartPr/>
              <p14:nvPr/>
            </p14:nvContentPartPr>
            <p14:xfrm>
              <a:off x="3428723" y="413246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7F356F-5215-ED26-D306-671E531771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0083" y="41234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40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Group: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5ECF8-3692-6FC8-8E87-709F746A2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Active/Passive Voice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44A9-5EFF-4AB6-D9CF-767E4FBF0A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active voice convert to passive, and reverse.</a:t>
            </a:r>
          </a:p>
          <a:p>
            <a:r>
              <a:rPr lang="en-US" dirty="0"/>
              <a:t>Make any other updates to clarify and shorten sentence</a:t>
            </a:r>
          </a:p>
          <a:p>
            <a:r>
              <a:rPr lang="en-US" dirty="0"/>
              <a:t>Right answers: 5 points</a:t>
            </a:r>
          </a:p>
          <a:p>
            <a:r>
              <a:rPr lang="en-US" dirty="0"/>
              <a:t>Wrong answers: 0 points</a:t>
            </a:r>
          </a:p>
          <a:p>
            <a:r>
              <a:rPr lang="en-US" dirty="0"/>
              <a:t>First right answer: +2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A98A6-FA94-60AE-EADD-2829A32B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Figure/Table Criticisms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B26C2-7E72-4BE8-8701-CC8FC20AC9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issue identified: 2 points</a:t>
            </a:r>
          </a:p>
          <a:p>
            <a:r>
              <a:rPr lang="en-US" dirty="0"/>
              <a:t>First group to finish: 2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14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E3D9-01CB-4C3E-54E6-9F152FCF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Let’s Practice! Active vs Passive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F279EF-DA4A-DD43-B881-29F0ECE9DC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After completion, as a group, rewrite each sentence in the opposite voice.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EF0B2F-233F-2488-EE13-740ACC628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7194" y="2099297"/>
            <a:ext cx="4700057" cy="47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69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E5B-7A70-B630-DFDE-FCDF77A2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Figure Analysis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17177-26FC-9E3F-9A4E-C799417384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86885" y="2336800"/>
            <a:ext cx="3085717" cy="35988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E60A-A7B3-50A5-BC06-F6AC1E6E56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47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324F-DF2A-1D77-3DE7-09F094DD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– Due 6/27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1198E-3041-4595-5BA4-8CDD14CCD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9685-6D1B-F1F7-6183-7410060329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  <a:p>
            <a:r>
              <a:rPr lang="en-US" dirty="0"/>
              <a:t>Abstract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  <a:p>
            <a:r>
              <a:rPr lang="en-US" dirty="0"/>
              <a:t>Figures</a:t>
            </a:r>
          </a:p>
          <a:p>
            <a:r>
              <a:rPr lang="en-US" dirty="0"/>
              <a:t>Tables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E30FB2-FE49-85C4-E2A7-87DE0B618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Reviewing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B755-427A-BAC2-E2CB-DDFC8FEB31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Peer Group Methods</a:t>
            </a:r>
          </a:p>
        </p:txBody>
      </p:sp>
    </p:spTree>
    <p:extLst>
      <p:ext uri="{BB962C8B-B14F-4D97-AF65-F5344CB8AC3E}">
        <p14:creationId xmlns:p14="http://schemas.microsoft.com/office/powerpoint/2010/main" val="195063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EB7-73B1-E243-220C-CAF36BC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Habits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006E6-B890-B31C-D926-5871963B5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9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Social Media Connections illustration and picture">
            <a:extLst>
              <a:ext uri="{FF2B5EF4-FFF2-40B4-BE49-F238E27FC236}">
                <a16:creationId xmlns:a16="http://schemas.microsoft.com/office/drawing/2014/main" id="{F0457B87-C64F-4987-6784-8906F1A166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3" t="-34483" b="26790"/>
          <a:stretch/>
        </p:blipFill>
        <p:spPr bwMode="auto">
          <a:xfrm>
            <a:off x="20134" y="-1336253"/>
            <a:ext cx="8675657" cy="819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F93ACD-3ADE-891B-7487-8DBA29C2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For, With, and Among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01025-57A5-2DF1-1FFF-3B798980A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1490" y="585216"/>
            <a:ext cx="3527043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Writing FOR others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Writing WITH others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Writing AMONG 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37A0E-9228-E918-A01A-E97203E2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6484"/>
            <a:ext cx="1333616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3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EDD8-BF8C-C455-DD9F-C676F946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write for others, we engage in conversation with our readers.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we write with others, we work with colleagues toward a common product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we write among others, we create a community of writers.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4769-5B1E-3B78-F61C-EAD238BAE06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</p:txBody>
      </p:sp>
    </p:spTree>
    <p:extLst>
      <p:ext uri="{BB962C8B-B14F-4D97-AF65-F5344CB8AC3E}">
        <p14:creationId xmlns:p14="http://schemas.microsoft.com/office/powerpoint/2010/main" val="323785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A2B0E-469F-FB3C-CDA2-35490300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58642-7CA8-AAB1-2B94-A1DE4DBBA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295586-E593-6F48-3708-2E2500D40C08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65" y="3022600"/>
            <a:ext cx="1929095" cy="29130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45F28-4525-64F5-EC87-88EB66D7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01BC-F673-0E4B-3FD7-DD119F43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Stephen Heard, UNB, author of The Scientist Guide to Writing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C6D64-9299-0A6D-CCEE-378594FED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/>
              <a:t>Irving H. Zucker, UNMC</a:t>
            </a:r>
          </a:p>
          <a:p>
            <a:r>
              <a:rPr lang="en-US" dirty="0"/>
              <a:t>&amp; Myron Toews, UNMC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1A5DFB1-FD08-26B9-8385-E3EE50543B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EC1DA8-9004-3C64-5284-790A1F0CEE18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281" y="3022600"/>
            <a:ext cx="2139887" cy="213988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7F457F-7771-77A3-5020-FAC346EE08AF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479CA5A-767F-AABB-BB81-467BC2CAABEB}"/>
              </a:ext>
            </a:extLst>
          </p:cNvPr>
          <p:cNvSpPr txBox="1">
            <a:spLocks/>
          </p:cNvSpPr>
          <p:nvPr/>
        </p:nvSpPr>
        <p:spPr>
          <a:xfrm>
            <a:off x="519453" y="2698128"/>
            <a:ext cx="4645152" cy="802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275AF-ACEC-7A7A-B2CA-76BA7D95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45159"/>
          <a:stretch/>
        </p:blipFill>
        <p:spPr>
          <a:xfrm>
            <a:off x="5257088" y="4967050"/>
            <a:ext cx="2158444" cy="1802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878DF3-1798-2E3C-57EF-B6E11BCB6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167">
            <a:off x="6011490" y="3272034"/>
            <a:ext cx="6629942" cy="1674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018FAE-D52D-4E52-2EE7-E13CEC7A4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91378">
            <a:off x="7338971" y="4007309"/>
            <a:ext cx="5630099" cy="14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434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Custom 1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4534</TotalTime>
  <Words>1620</Words>
  <Application>Microsoft Office PowerPoint</Application>
  <PresentationFormat>Widescreen</PresentationFormat>
  <Paragraphs>307</Paragraphs>
  <Slides>49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Atkinson Hyperlegible</vt:lpstr>
      <vt:lpstr>Calibri</vt:lpstr>
      <vt:lpstr>Tw Cen MT</vt:lpstr>
      <vt:lpstr>Tw Cen MT Condensed</vt:lpstr>
      <vt:lpstr>Wingdings</vt:lpstr>
      <vt:lpstr>Wingdings 3</vt:lpstr>
      <vt:lpstr>Berlin</vt:lpstr>
      <vt:lpstr>Integral</vt:lpstr>
      <vt:lpstr>SPW 11.0 Graph</vt:lpstr>
      <vt:lpstr>Prism Project</vt:lpstr>
      <vt:lpstr>Beginning you Writing</vt:lpstr>
      <vt:lpstr>Time</vt:lpstr>
      <vt:lpstr>Space</vt:lpstr>
      <vt:lpstr>Metaphors</vt:lpstr>
      <vt:lpstr>Social Habits</vt:lpstr>
      <vt:lpstr>For, With, and Among</vt:lpstr>
      <vt:lpstr>When we write for others, we engage in conversation with our readers.   When we write with others, we work with colleagues toward a common product  when we write among others, we create a community of writers.</vt:lpstr>
      <vt:lpstr>Results</vt:lpstr>
      <vt:lpstr>Sources and Inspiration</vt:lpstr>
      <vt:lpstr>Why</vt:lpstr>
      <vt:lpstr>What</vt:lpstr>
      <vt:lpstr>Show only the data the reader needs to understand and accept the answer you’re presenting to your central research question.</vt:lpstr>
      <vt:lpstr>How</vt:lpstr>
      <vt:lpstr>Where</vt:lpstr>
      <vt:lpstr>The goal is to convey the greatest amount of information in the clearest fashion.</vt:lpstr>
      <vt:lpstr>How: Big Picture</vt:lpstr>
      <vt:lpstr>Where</vt:lpstr>
      <vt:lpstr>Where</vt:lpstr>
      <vt:lpstr>Where: Text</vt:lpstr>
      <vt:lpstr>Where: Table</vt:lpstr>
      <vt:lpstr>Where: Figure/Graph</vt:lpstr>
      <vt:lpstr>Graphics: Titles</vt:lpstr>
      <vt:lpstr>Figures</vt:lpstr>
      <vt:lpstr>Figures: Basics</vt:lpstr>
      <vt:lpstr>Figure: How NOT to</vt:lpstr>
      <vt:lpstr>How: Color</vt:lpstr>
      <vt:lpstr>Graphs</vt:lpstr>
      <vt:lpstr>Figures: Data types</vt:lpstr>
      <vt:lpstr>Figures: Data types</vt:lpstr>
      <vt:lpstr>Figures: Data types</vt:lpstr>
      <vt:lpstr>How: Graphs</vt:lpstr>
      <vt:lpstr>How: Graphs</vt:lpstr>
      <vt:lpstr>How: Graphs</vt:lpstr>
      <vt:lpstr>Tables</vt:lpstr>
      <vt:lpstr>How: Table Basics</vt:lpstr>
      <vt:lpstr>Tables: Formatting</vt:lpstr>
      <vt:lpstr>Tables: Tips</vt:lpstr>
      <vt:lpstr>Table: Mashup</vt:lpstr>
      <vt:lpstr>Tables: Considerations</vt:lpstr>
      <vt:lpstr>Results Text</vt:lpstr>
      <vt:lpstr>How</vt:lpstr>
      <vt:lpstr>How</vt:lpstr>
      <vt:lpstr>Results: Tips</vt:lpstr>
      <vt:lpstr>Workshop: Figure/Table Draft</vt:lpstr>
      <vt:lpstr>Responding to Peer Reviews</vt:lpstr>
      <vt:lpstr>Small Group: Game</vt:lpstr>
      <vt:lpstr>Let’s Practice! Active vs Passive</vt:lpstr>
      <vt:lpstr>Figure Analysis</vt:lpstr>
      <vt:lpstr>Assignment – Due 6/27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</dc:title>
  <dc:creator>Heather Anne Talbott</dc:creator>
  <cp:lastModifiedBy>Heather Anne Talbott</cp:lastModifiedBy>
  <cp:revision>4</cp:revision>
  <dcterms:created xsi:type="dcterms:W3CDTF">2023-06-10T18:02:21Z</dcterms:created>
  <dcterms:modified xsi:type="dcterms:W3CDTF">2024-06-27T18:47:45Z</dcterms:modified>
</cp:coreProperties>
</file>